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8176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95E63-1F9D-43AB-9305-FF14DE48470D}" v="341" dt="2026-02-13T20:35:36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6" autoAdjust="0"/>
  </p:normalViewPr>
  <p:slideViewPr>
    <p:cSldViewPr snapToGrid="0">
      <p:cViewPr varScale="1">
        <p:scale>
          <a:sx n="95" d="100"/>
          <a:sy n="95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rs, Christopher M (Maysville)" userId="be0f7ae9-e6cb-4efe-9e3a-586281af2015" providerId="ADAL" clId="{EA838CF0-323F-4467-9880-19A761A68355}"/>
    <pc:docChg chg="custSel addSld delSld modSld">
      <pc:chgData name="Sears, Christopher M (Maysville)" userId="be0f7ae9-e6cb-4efe-9e3a-586281af2015" providerId="ADAL" clId="{EA838CF0-323F-4467-9880-19A761A68355}" dt="2026-02-13T20:37:12.820" v="1520" actId="962"/>
      <pc:docMkLst>
        <pc:docMk/>
      </pc:docMkLst>
      <pc:sldChg chg="modSp mod">
        <pc:chgData name="Sears, Christopher M (Maysville)" userId="be0f7ae9-e6cb-4efe-9e3a-586281af2015" providerId="ADAL" clId="{EA838CF0-323F-4467-9880-19A761A68355}" dt="2026-02-13T20:35:36.420" v="1514" actId="962"/>
        <pc:sldMkLst>
          <pc:docMk/>
          <pc:sldMk cId="1631892806" sldId="257"/>
        </pc:sldMkLst>
        <pc:graphicFrameChg chg="mod modGraphic">
          <ac:chgData name="Sears, Christopher M (Maysville)" userId="be0f7ae9-e6cb-4efe-9e3a-586281af2015" providerId="ADAL" clId="{EA838CF0-323F-4467-9880-19A761A68355}" dt="2026-02-13T20:35:36.420" v="1514" actId="962"/>
          <ac:graphicFrameMkLst>
            <pc:docMk/>
            <pc:sldMk cId="1631892806" sldId="257"/>
            <ac:graphicFrameMk id="5" creationId="{56CD2FF2-8437-2D0D-E2A5-F574E4A33725}"/>
          </ac:graphicFrameMkLst>
        </pc:graphicFrameChg>
      </pc:sldChg>
      <pc:sldChg chg="modAnim">
        <pc:chgData name="Sears, Christopher M (Maysville)" userId="be0f7ae9-e6cb-4efe-9e3a-586281af2015" providerId="ADAL" clId="{EA838CF0-323F-4467-9880-19A761A68355}" dt="2026-02-13T19:43:29.631" v="299"/>
        <pc:sldMkLst>
          <pc:docMk/>
          <pc:sldMk cId="3919812653" sldId="258"/>
        </pc:sldMkLst>
      </pc:sldChg>
      <pc:sldChg chg="modSp mod">
        <pc:chgData name="Sears, Christopher M (Maysville)" userId="be0f7ae9-e6cb-4efe-9e3a-586281af2015" providerId="ADAL" clId="{EA838CF0-323F-4467-9880-19A761A68355}" dt="2026-02-13T20:35:18.745" v="1513" actId="962"/>
        <pc:sldMkLst>
          <pc:docMk/>
          <pc:sldMk cId="2030216317" sldId="259"/>
        </pc:sldMkLst>
        <pc:picChg chg="mod">
          <ac:chgData name="Sears, Christopher M (Maysville)" userId="be0f7ae9-e6cb-4efe-9e3a-586281af2015" providerId="ADAL" clId="{EA838CF0-323F-4467-9880-19A761A68355}" dt="2026-02-13T20:35:18.745" v="1513" actId="962"/>
          <ac:picMkLst>
            <pc:docMk/>
            <pc:sldMk cId="2030216317" sldId="259"/>
            <ac:picMk id="5" creationId="{5701E1DB-9404-9289-E24F-0ECF2FACE3A7}"/>
          </ac:picMkLst>
        </pc:picChg>
      </pc:sldChg>
      <pc:sldChg chg="modSp mod">
        <pc:chgData name="Sears, Christopher M (Maysville)" userId="be0f7ae9-e6cb-4efe-9e3a-586281af2015" providerId="ADAL" clId="{EA838CF0-323F-4467-9880-19A761A68355}" dt="2026-02-13T20:36:58.940" v="1516" actId="962"/>
        <pc:sldMkLst>
          <pc:docMk/>
          <pc:sldMk cId="2258199682" sldId="260"/>
        </pc:sldMkLst>
        <pc:picChg chg="mod">
          <ac:chgData name="Sears, Christopher M (Maysville)" userId="be0f7ae9-e6cb-4efe-9e3a-586281af2015" providerId="ADAL" clId="{EA838CF0-323F-4467-9880-19A761A68355}" dt="2026-02-13T20:36:58.940" v="1516" actId="962"/>
          <ac:picMkLst>
            <pc:docMk/>
            <pc:sldMk cId="2258199682" sldId="260"/>
            <ac:picMk id="10" creationId="{EA28BEB5-FFFD-669F-49F0-AA773B660A81}"/>
          </ac:picMkLst>
        </pc:picChg>
      </pc:sldChg>
      <pc:sldChg chg="modSp mod">
        <pc:chgData name="Sears, Christopher M (Maysville)" userId="be0f7ae9-e6cb-4efe-9e3a-586281af2015" providerId="ADAL" clId="{EA838CF0-323F-4467-9880-19A761A68355}" dt="2026-02-13T20:37:08.996" v="1518" actId="962"/>
        <pc:sldMkLst>
          <pc:docMk/>
          <pc:sldMk cId="2506538428" sldId="261"/>
        </pc:sldMkLst>
        <pc:picChg chg="mod">
          <ac:chgData name="Sears, Christopher M (Maysville)" userId="be0f7ae9-e6cb-4efe-9e3a-586281af2015" providerId="ADAL" clId="{EA838CF0-323F-4467-9880-19A761A68355}" dt="2026-02-13T20:37:08.996" v="1518" actId="962"/>
          <ac:picMkLst>
            <pc:docMk/>
            <pc:sldMk cId="2506538428" sldId="261"/>
            <ac:picMk id="10" creationId="{95E36F2C-DC0A-76D5-D8E9-BDE6EAAEBA95}"/>
          </ac:picMkLst>
        </pc:picChg>
      </pc:sldChg>
      <pc:sldChg chg="modSp mod">
        <pc:chgData name="Sears, Christopher M (Maysville)" userId="be0f7ae9-e6cb-4efe-9e3a-586281af2015" providerId="ADAL" clId="{EA838CF0-323F-4467-9880-19A761A68355}" dt="2026-02-13T20:37:12.820" v="1520" actId="962"/>
        <pc:sldMkLst>
          <pc:docMk/>
          <pc:sldMk cId="2615208950" sldId="262"/>
        </pc:sldMkLst>
        <pc:picChg chg="mod">
          <ac:chgData name="Sears, Christopher M (Maysville)" userId="be0f7ae9-e6cb-4efe-9e3a-586281af2015" providerId="ADAL" clId="{EA838CF0-323F-4467-9880-19A761A68355}" dt="2026-02-13T20:37:12.820" v="1520" actId="962"/>
          <ac:picMkLst>
            <pc:docMk/>
            <pc:sldMk cId="2615208950" sldId="262"/>
            <ac:picMk id="10" creationId="{57F82E63-B4A7-926A-8560-CD028E18A42A}"/>
          </ac:picMkLst>
        </pc:picChg>
      </pc:sldChg>
      <pc:sldChg chg="modSp mod">
        <pc:chgData name="Sears, Christopher M (Maysville)" userId="be0f7ae9-e6cb-4efe-9e3a-586281af2015" providerId="ADAL" clId="{EA838CF0-323F-4467-9880-19A761A68355}" dt="2026-02-13T20:31:47.175" v="1496" actId="20577"/>
        <pc:sldMkLst>
          <pc:docMk/>
          <pc:sldMk cId="3868717367" sldId="265"/>
        </pc:sldMkLst>
        <pc:spChg chg="mod">
          <ac:chgData name="Sears, Christopher M (Maysville)" userId="be0f7ae9-e6cb-4efe-9e3a-586281af2015" providerId="ADAL" clId="{EA838CF0-323F-4467-9880-19A761A68355}" dt="2026-02-13T20:31:47.175" v="1496" actId="20577"/>
          <ac:spMkLst>
            <pc:docMk/>
            <pc:sldMk cId="3868717367" sldId="265"/>
            <ac:spMk id="5" creationId="{31FA3A8C-3014-03E2-4374-9C6FB71D62DB}"/>
          </ac:spMkLst>
        </pc:spChg>
      </pc:sldChg>
      <pc:sldChg chg="addSp delSp modSp new mod setBg modClrScheme chgLayout">
        <pc:chgData name="Sears, Christopher M (Maysville)" userId="be0f7ae9-e6cb-4efe-9e3a-586281af2015" providerId="ADAL" clId="{EA838CF0-323F-4467-9880-19A761A68355}" dt="2026-02-13T19:41:15.077" v="206" actId="113"/>
        <pc:sldMkLst>
          <pc:docMk/>
          <pc:sldMk cId="579691901" sldId="268"/>
        </pc:sldMkLst>
        <pc:spChg chg="del mod ord">
          <ac:chgData name="Sears, Christopher M (Maysville)" userId="be0f7ae9-e6cb-4efe-9e3a-586281af2015" providerId="ADAL" clId="{EA838CF0-323F-4467-9880-19A761A68355}" dt="2026-02-13T19:31:01.906" v="1" actId="700"/>
          <ac:spMkLst>
            <pc:docMk/>
            <pc:sldMk cId="579691901" sldId="268"/>
            <ac:spMk id="2" creationId="{5A02BDD4-C1A2-DDFB-E60F-30612683F429}"/>
          </ac:spMkLst>
        </pc:spChg>
        <pc:spChg chg="del mod ord">
          <ac:chgData name="Sears, Christopher M (Maysville)" userId="be0f7ae9-e6cb-4efe-9e3a-586281af2015" providerId="ADAL" clId="{EA838CF0-323F-4467-9880-19A761A68355}" dt="2026-02-13T19:31:01.906" v="1" actId="700"/>
          <ac:spMkLst>
            <pc:docMk/>
            <pc:sldMk cId="579691901" sldId="268"/>
            <ac:spMk id="3" creationId="{924C957D-F055-F0BA-93F6-D93F30764629}"/>
          </ac:spMkLst>
        </pc:spChg>
        <pc:spChg chg="mod ord">
          <ac:chgData name="Sears, Christopher M (Maysville)" userId="be0f7ae9-e6cb-4efe-9e3a-586281af2015" providerId="ADAL" clId="{EA838CF0-323F-4467-9880-19A761A68355}" dt="2026-02-13T19:40:41.906" v="196" actId="26606"/>
          <ac:spMkLst>
            <pc:docMk/>
            <pc:sldMk cId="579691901" sldId="268"/>
            <ac:spMk id="4" creationId="{BD7ED63A-62E5-A078-D1A0-34B6B86FE90A}"/>
          </ac:spMkLst>
        </pc:spChg>
        <pc:spChg chg="add mod ord">
          <ac:chgData name="Sears, Christopher M (Maysville)" userId="be0f7ae9-e6cb-4efe-9e3a-586281af2015" providerId="ADAL" clId="{EA838CF0-323F-4467-9880-19A761A68355}" dt="2026-02-13T19:40:41.906" v="196" actId="26606"/>
          <ac:spMkLst>
            <pc:docMk/>
            <pc:sldMk cId="579691901" sldId="268"/>
            <ac:spMk id="5" creationId="{5F3F4406-5062-7F8C-F155-25B0E09FC0DB}"/>
          </ac:spMkLst>
        </pc:spChg>
        <pc:spChg chg="add mod ord">
          <ac:chgData name="Sears, Christopher M (Maysville)" userId="be0f7ae9-e6cb-4efe-9e3a-586281af2015" providerId="ADAL" clId="{EA838CF0-323F-4467-9880-19A761A68355}" dt="2026-02-13T19:41:15.077" v="206" actId="113"/>
          <ac:spMkLst>
            <pc:docMk/>
            <pc:sldMk cId="579691901" sldId="268"/>
            <ac:spMk id="6" creationId="{2DAC0655-2325-DDCB-6796-FC23827EDD84}"/>
          </ac:spMkLst>
        </pc:spChg>
        <pc:spChg chg="add">
          <ac:chgData name="Sears, Christopher M (Maysville)" userId="be0f7ae9-e6cb-4efe-9e3a-586281af2015" providerId="ADAL" clId="{EA838CF0-323F-4467-9880-19A761A68355}" dt="2026-02-13T19:40:41.906" v="196" actId="26606"/>
          <ac:spMkLst>
            <pc:docMk/>
            <pc:sldMk cId="579691901" sldId="268"/>
            <ac:spMk id="11" creationId="{C2554CA6-288E-4202-BC52-2E5A8F0C0AED}"/>
          </ac:spMkLst>
        </pc:spChg>
        <pc:spChg chg="add">
          <ac:chgData name="Sears, Christopher M (Maysville)" userId="be0f7ae9-e6cb-4efe-9e3a-586281af2015" providerId="ADAL" clId="{EA838CF0-323F-4467-9880-19A761A68355}" dt="2026-02-13T19:40:41.906" v="196" actId="26606"/>
          <ac:spMkLst>
            <pc:docMk/>
            <pc:sldMk cId="579691901" sldId="268"/>
            <ac:spMk id="13" creationId="{B10BB131-AC8E-4A8E-A5D1-36260F720C3B}"/>
          </ac:spMkLst>
        </pc:spChg>
        <pc:spChg chg="add">
          <ac:chgData name="Sears, Christopher M (Maysville)" userId="be0f7ae9-e6cb-4efe-9e3a-586281af2015" providerId="ADAL" clId="{EA838CF0-323F-4467-9880-19A761A68355}" dt="2026-02-13T19:40:41.906" v="196" actId="26606"/>
          <ac:spMkLst>
            <pc:docMk/>
            <pc:sldMk cId="579691901" sldId="268"/>
            <ac:spMk id="15" creationId="{5B7778FC-632E-4DCA-A7CB-0D7731CCF970}"/>
          </ac:spMkLst>
        </pc:spChg>
        <pc:spChg chg="add">
          <ac:chgData name="Sears, Christopher M (Maysville)" userId="be0f7ae9-e6cb-4efe-9e3a-586281af2015" providerId="ADAL" clId="{EA838CF0-323F-4467-9880-19A761A68355}" dt="2026-02-13T19:40:41.906" v="196" actId="26606"/>
          <ac:spMkLst>
            <pc:docMk/>
            <pc:sldMk cId="579691901" sldId="268"/>
            <ac:spMk id="17" creationId="{FA23A907-97FB-4A8F-880A-DD77401C4296}"/>
          </ac:spMkLst>
        </pc:spChg>
      </pc:sldChg>
      <pc:sldChg chg="addSp delSp modSp add mod setBg delDesignElem">
        <pc:chgData name="Sears, Christopher M (Maysville)" userId="be0f7ae9-e6cb-4efe-9e3a-586281af2015" providerId="ADAL" clId="{EA838CF0-323F-4467-9880-19A761A68355}" dt="2026-02-13T19:35:37.705" v="69" actId="5793"/>
        <pc:sldMkLst>
          <pc:docMk/>
          <pc:sldMk cId="3144199836" sldId="269"/>
        </pc:sldMkLst>
        <pc:spChg chg="mod">
          <ac:chgData name="Sears, Christopher M (Maysville)" userId="be0f7ae9-e6cb-4efe-9e3a-586281af2015" providerId="ADAL" clId="{EA838CF0-323F-4467-9880-19A761A68355}" dt="2026-02-13T19:32:17.615" v="67" actId="20577"/>
          <ac:spMkLst>
            <pc:docMk/>
            <pc:sldMk cId="3144199836" sldId="269"/>
            <ac:spMk id="5" creationId="{278CD6ED-FC57-1586-8912-E345C4461D34}"/>
          </ac:spMkLst>
        </pc:spChg>
        <pc:spChg chg="mod">
          <ac:chgData name="Sears, Christopher M (Maysville)" userId="be0f7ae9-e6cb-4efe-9e3a-586281af2015" providerId="ADAL" clId="{EA838CF0-323F-4467-9880-19A761A68355}" dt="2026-02-13T19:35:37.705" v="69" actId="5793"/>
          <ac:spMkLst>
            <pc:docMk/>
            <pc:sldMk cId="3144199836" sldId="269"/>
            <ac:spMk id="6" creationId="{43F8627F-E0B6-97A2-45AE-B59C849D005C}"/>
          </ac:spMkLst>
        </pc:spChg>
        <pc:spChg chg="add">
          <ac:chgData name="Sears, Christopher M (Maysville)" userId="be0f7ae9-e6cb-4efe-9e3a-586281af2015" providerId="ADAL" clId="{EA838CF0-323F-4467-9880-19A761A68355}" dt="2026-02-13T19:32:05.965" v="51" actId="26606"/>
          <ac:spMkLst>
            <pc:docMk/>
            <pc:sldMk cId="3144199836" sldId="269"/>
            <ac:spMk id="12" creationId="{C2554CA6-288E-4202-BC52-2E5A8F0C0AED}"/>
          </ac:spMkLst>
        </pc:spChg>
        <pc:spChg chg="add">
          <ac:chgData name="Sears, Christopher M (Maysville)" userId="be0f7ae9-e6cb-4efe-9e3a-586281af2015" providerId="ADAL" clId="{EA838CF0-323F-4467-9880-19A761A68355}" dt="2026-02-13T19:32:05.965" v="51" actId="26606"/>
          <ac:spMkLst>
            <pc:docMk/>
            <pc:sldMk cId="3144199836" sldId="269"/>
            <ac:spMk id="14" creationId="{B10BB131-AC8E-4A8E-A5D1-36260F720C3B}"/>
          </ac:spMkLst>
        </pc:spChg>
        <pc:spChg chg="add">
          <ac:chgData name="Sears, Christopher M (Maysville)" userId="be0f7ae9-e6cb-4efe-9e3a-586281af2015" providerId="ADAL" clId="{EA838CF0-323F-4467-9880-19A761A68355}" dt="2026-02-13T19:32:05.965" v="51" actId="26606"/>
          <ac:spMkLst>
            <pc:docMk/>
            <pc:sldMk cId="3144199836" sldId="269"/>
            <ac:spMk id="16" creationId="{5B7778FC-632E-4DCA-A7CB-0D7731CCF970}"/>
          </ac:spMkLst>
        </pc:spChg>
        <pc:spChg chg="add">
          <ac:chgData name="Sears, Christopher M (Maysville)" userId="be0f7ae9-e6cb-4efe-9e3a-586281af2015" providerId="ADAL" clId="{EA838CF0-323F-4467-9880-19A761A68355}" dt="2026-02-13T19:32:05.965" v="51" actId="26606"/>
          <ac:spMkLst>
            <pc:docMk/>
            <pc:sldMk cId="3144199836" sldId="269"/>
            <ac:spMk id="18" creationId="{FA23A907-97FB-4A8F-880A-DD77401C4296}"/>
          </ac:spMkLst>
        </pc:spChg>
        <pc:spChg chg="del">
          <ac:chgData name="Sears, Christopher M (Maysville)" userId="be0f7ae9-e6cb-4efe-9e3a-586281af2015" providerId="ADAL" clId="{EA838CF0-323F-4467-9880-19A761A68355}" dt="2026-02-13T19:32:01.463" v="50"/>
          <ac:spMkLst>
            <pc:docMk/>
            <pc:sldMk cId="3144199836" sldId="269"/>
            <ac:spMk id="21" creationId="{428F3078-6AC0-7481-FBC1-2684B36872CC}"/>
          </ac:spMkLst>
        </pc:spChg>
        <pc:spChg chg="del">
          <ac:chgData name="Sears, Christopher M (Maysville)" userId="be0f7ae9-e6cb-4efe-9e3a-586281af2015" providerId="ADAL" clId="{EA838CF0-323F-4467-9880-19A761A68355}" dt="2026-02-13T19:32:01.463" v="50"/>
          <ac:spMkLst>
            <pc:docMk/>
            <pc:sldMk cId="3144199836" sldId="269"/>
            <ac:spMk id="23" creationId="{5AB0AA58-13D2-802A-483C-09797C81E16B}"/>
          </ac:spMkLst>
        </pc:spChg>
        <pc:spChg chg="del">
          <ac:chgData name="Sears, Christopher M (Maysville)" userId="be0f7ae9-e6cb-4efe-9e3a-586281af2015" providerId="ADAL" clId="{EA838CF0-323F-4467-9880-19A761A68355}" dt="2026-02-13T19:32:01.463" v="50"/>
          <ac:spMkLst>
            <pc:docMk/>
            <pc:sldMk cId="3144199836" sldId="269"/>
            <ac:spMk id="25" creationId="{DBD6E84E-3851-03F4-8779-4F33CD87DCE0}"/>
          </ac:spMkLst>
        </pc:spChg>
        <pc:spChg chg="del">
          <ac:chgData name="Sears, Christopher M (Maysville)" userId="be0f7ae9-e6cb-4efe-9e3a-586281af2015" providerId="ADAL" clId="{EA838CF0-323F-4467-9880-19A761A68355}" dt="2026-02-13T19:32:01.463" v="50"/>
          <ac:spMkLst>
            <pc:docMk/>
            <pc:sldMk cId="3144199836" sldId="269"/>
            <ac:spMk id="27" creationId="{1E950B86-C806-463C-B830-E6E18E5C67A9}"/>
          </ac:spMkLst>
        </pc:spChg>
      </pc:sldChg>
      <pc:sldChg chg="modSp add mod">
        <pc:chgData name="Sears, Christopher M (Maysville)" userId="be0f7ae9-e6cb-4efe-9e3a-586281af2015" providerId="ADAL" clId="{EA838CF0-323F-4467-9880-19A761A68355}" dt="2026-02-13T19:42:40.569" v="234" actId="20577"/>
        <pc:sldMkLst>
          <pc:docMk/>
          <pc:sldMk cId="1266536749" sldId="270"/>
        </pc:sldMkLst>
        <pc:spChg chg="mod">
          <ac:chgData name="Sears, Christopher M (Maysville)" userId="be0f7ae9-e6cb-4efe-9e3a-586281af2015" providerId="ADAL" clId="{EA838CF0-323F-4467-9880-19A761A68355}" dt="2026-02-13T19:42:22.382" v="210" actId="20577"/>
          <ac:spMkLst>
            <pc:docMk/>
            <pc:sldMk cId="1266536749" sldId="270"/>
            <ac:spMk id="5" creationId="{A30217D2-9009-BBB6-870E-A9BF137E7263}"/>
          </ac:spMkLst>
        </pc:spChg>
        <pc:spChg chg="mod">
          <ac:chgData name="Sears, Christopher M (Maysville)" userId="be0f7ae9-e6cb-4efe-9e3a-586281af2015" providerId="ADAL" clId="{EA838CF0-323F-4467-9880-19A761A68355}" dt="2026-02-13T19:42:40.569" v="234" actId="20577"/>
          <ac:spMkLst>
            <pc:docMk/>
            <pc:sldMk cId="1266536749" sldId="270"/>
            <ac:spMk id="6" creationId="{9EC2FF8B-C745-260B-8D57-BC064085BAFB}"/>
          </ac:spMkLst>
        </pc:spChg>
      </pc:sldChg>
      <pc:sldChg chg="addSp modSp new mod setBg addAnim modAnim">
        <pc:chgData name="Sears, Christopher M (Maysville)" userId="be0f7ae9-e6cb-4efe-9e3a-586281af2015" providerId="ADAL" clId="{EA838CF0-323F-4467-9880-19A761A68355}" dt="2026-02-13T19:43:37.263" v="300"/>
        <pc:sldMkLst>
          <pc:docMk/>
          <pc:sldMk cId="1923776079" sldId="271"/>
        </pc:sldMkLst>
        <pc:spChg chg="mod">
          <ac:chgData name="Sears, Christopher M (Maysville)" userId="be0f7ae9-e6cb-4efe-9e3a-586281af2015" providerId="ADAL" clId="{EA838CF0-323F-4467-9880-19A761A68355}" dt="2026-02-13T19:43:06.425" v="297" actId="26606"/>
          <ac:spMkLst>
            <pc:docMk/>
            <pc:sldMk cId="1923776079" sldId="271"/>
            <ac:spMk id="2" creationId="{8FFD6381-9485-ECB5-2EB9-71B3C7ED22EE}"/>
          </ac:spMkLst>
        </pc:spChg>
        <pc:spChg chg="mod">
          <ac:chgData name="Sears, Christopher M (Maysville)" userId="be0f7ae9-e6cb-4efe-9e3a-586281af2015" providerId="ADAL" clId="{EA838CF0-323F-4467-9880-19A761A68355}" dt="2026-02-13T19:43:06.425" v="297" actId="26606"/>
          <ac:spMkLst>
            <pc:docMk/>
            <pc:sldMk cId="1923776079" sldId="271"/>
            <ac:spMk id="3" creationId="{29CB32DB-1089-C503-37C9-9814F9556D56}"/>
          </ac:spMkLst>
        </pc:spChg>
        <pc:spChg chg="mod">
          <ac:chgData name="Sears, Christopher M (Maysville)" userId="be0f7ae9-e6cb-4efe-9e3a-586281af2015" providerId="ADAL" clId="{EA838CF0-323F-4467-9880-19A761A68355}" dt="2026-02-13T19:43:06.425" v="297" actId="26606"/>
          <ac:spMkLst>
            <pc:docMk/>
            <pc:sldMk cId="1923776079" sldId="271"/>
            <ac:spMk id="4" creationId="{20E923FF-EC5E-2409-E285-21A71A47D682}"/>
          </ac:spMkLst>
        </pc:spChg>
        <pc:spChg chg="add">
          <ac:chgData name="Sears, Christopher M (Maysville)" userId="be0f7ae9-e6cb-4efe-9e3a-586281af2015" providerId="ADAL" clId="{EA838CF0-323F-4467-9880-19A761A68355}" dt="2026-02-13T19:43:06.425" v="297" actId="26606"/>
          <ac:spMkLst>
            <pc:docMk/>
            <pc:sldMk cId="1923776079" sldId="271"/>
            <ac:spMk id="9" creationId="{907EF6B7-1338-4443-8C46-6A318D952DFD}"/>
          </ac:spMkLst>
        </pc:spChg>
        <pc:spChg chg="add">
          <ac:chgData name="Sears, Christopher M (Maysville)" userId="be0f7ae9-e6cb-4efe-9e3a-586281af2015" providerId="ADAL" clId="{EA838CF0-323F-4467-9880-19A761A68355}" dt="2026-02-13T19:43:06.425" v="297" actId="26606"/>
          <ac:spMkLst>
            <pc:docMk/>
            <pc:sldMk cId="1923776079" sldId="271"/>
            <ac:spMk id="11" creationId="{DAAE4CDD-124C-4DCF-9584-B6033B545DD5}"/>
          </ac:spMkLst>
        </pc:spChg>
        <pc:spChg chg="add">
          <ac:chgData name="Sears, Christopher M (Maysville)" userId="be0f7ae9-e6cb-4efe-9e3a-586281af2015" providerId="ADAL" clId="{EA838CF0-323F-4467-9880-19A761A68355}" dt="2026-02-13T19:43:06.425" v="297" actId="26606"/>
          <ac:spMkLst>
            <pc:docMk/>
            <pc:sldMk cId="1923776079" sldId="271"/>
            <ac:spMk id="13" creationId="{081E4A58-353D-44AE-B2FC-2A74E2E400F7}"/>
          </ac:spMkLst>
        </pc:spChg>
      </pc:sldChg>
      <pc:sldChg chg="addSp delSp modSp new mod setBg modClrScheme chgLayout">
        <pc:chgData name="Sears, Christopher M (Maysville)" userId="be0f7ae9-e6cb-4efe-9e3a-586281af2015" providerId="ADAL" clId="{EA838CF0-323F-4467-9880-19A761A68355}" dt="2026-02-13T19:45:24.824" v="351" actId="26606"/>
        <pc:sldMkLst>
          <pc:docMk/>
          <pc:sldMk cId="820821013" sldId="272"/>
        </pc:sldMkLst>
        <pc:spChg chg="del mod ord">
          <ac:chgData name="Sears, Christopher M (Maysville)" userId="be0f7ae9-e6cb-4efe-9e3a-586281af2015" providerId="ADAL" clId="{EA838CF0-323F-4467-9880-19A761A68355}" dt="2026-02-13T19:45:02.317" v="302" actId="700"/>
          <ac:spMkLst>
            <pc:docMk/>
            <pc:sldMk cId="820821013" sldId="272"/>
            <ac:spMk id="2" creationId="{E1C82415-E45D-ADF5-872D-B5DEF9D7BA14}"/>
          </ac:spMkLst>
        </pc:spChg>
        <pc:spChg chg="del mod ord">
          <ac:chgData name="Sears, Christopher M (Maysville)" userId="be0f7ae9-e6cb-4efe-9e3a-586281af2015" providerId="ADAL" clId="{EA838CF0-323F-4467-9880-19A761A68355}" dt="2026-02-13T19:45:02.317" v="302" actId="700"/>
          <ac:spMkLst>
            <pc:docMk/>
            <pc:sldMk cId="820821013" sldId="272"/>
            <ac:spMk id="3" creationId="{29C01679-DD22-14CA-104F-095A8ED62E7D}"/>
          </ac:spMkLst>
        </pc:spChg>
        <pc:spChg chg="mod or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4" creationId="{38BD0B0E-61B4-BCF4-5F8D-F35229B4B46B}"/>
          </ac:spMkLst>
        </pc:spChg>
        <pc:spChg chg="add mod or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5" creationId="{7577B3F4-52B1-CF58-CFB3-0B3B144C2DA0}"/>
          </ac:spMkLst>
        </pc:spChg>
        <pc:spChg chg="add mod or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6" creationId="{D08CABE6-44B0-4496-7B94-0CBD798F5E30}"/>
          </ac:spMkLst>
        </pc:spChg>
        <pc:spChg chg="ad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11" creationId="{4E1BEB12-92AF-4445-98AD-4C7756E7C93B}"/>
          </ac:spMkLst>
        </pc:spChg>
        <pc:spChg chg="ad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13" creationId="{D0522C2C-7B5C-48A7-A969-03941E5D2E76}"/>
          </ac:spMkLst>
        </pc:spChg>
        <pc:spChg chg="ad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15" creationId="{9C682A1A-5B2D-4111-BBD6-620165633E5B}"/>
          </ac:spMkLst>
        </pc:spChg>
        <pc:spChg chg="ad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17" creationId="{D6EE29F2-D77F-4BD0-A20B-334D316A1C9D}"/>
          </ac:spMkLst>
        </pc:spChg>
        <pc:spChg chg="add">
          <ac:chgData name="Sears, Christopher M (Maysville)" userId="be0f7ae9-e6cb-4efe-9e3a-586281af2015" providerId="ADAL" clId="{EA838CF0-323F-4467-9880-19A761A68355}" dt="2026-02-13T19:45:24.824" v="351" actId="26606"/>
          <ac:spMkLst>
            <pc:docMk/>
            <pc:sldMk cId="820821013" sldId="272"/>
            <ac:spMk id="19" creationId="{22D09ED2-868F-42C6-866E-F92E0CEF314F}"/>
          </ac:spMkLst>
        </pc:spChg>
      </pc:sldChg>
      <pc:sldChg chg="addSp delSp modSp new mod setBg modClrScheme chgLayout">
        <pc:chgData name="Sears, Christopher M (Maysville)" userId="be0f7ae9-e6cb-4efe-9e3a-586281af2015" providerId="ADAL" clId="{EA838CF0-323F-4467-9880-19A761A68355}" dt="2026-02-13T19:53:57.108" v="560" actId="20577"/>
        <pc:sldMkLst>
          <pc:docMk/>
          <pc:sldMk cId="511403707" sldId="273"/>
        </pc:sldMkLst>
        <pc:spChg chg="del mod ord">
          <ac:chgData name="Sears, Christopher M (Maysville)" userId="be0f7ae9-e6cb-4efe-9e3a-586281af2015" providerId="ADAL" clId="{EA838CF0-323F-4467-9880-19A761A68355}" dt="2026-02-13T19:45:42.895" v="353" actId="700"/>
          <ac:spMkLst>
            <pc:docMk/>
            <pc:sldMk cId="511403707" sldId="273"/>
            <ac:spMk id="2" creationId="{6C407ECF-1766-CBD3-EB0B-760ABCD04073}"/>
          </ac:spMkLst>
        </pc:spChg>
        <pc:spChg chg="del mod ord">
          <ac:chgData name="Sears, Christopher M (Maysville)" userId="be0f7ae9-e6cb-4efe-9e3a-586281af2015" providerId="ADAL" clId="{EA838CF0-323F-4467-9880-19A761A68355}" dt="2026-02-13T19:45:42.895" v="353" actId="700"/>
          <ac:spMkLst>
            <pc:docMk/>
            <pc:sldMk cId="511403707" sldId="273"/>
            <ac:spMk id="3" creationId="{4BA67709-6F07-DC68-F2DE-7A666CFB33DB}"/>
          </ac:spMkLst>
        </pc:spChg>
        <pc:spChg chg="mod ord">
          <ac:chgData name="Sears, Christopher M (Maysville)" userId="be0f7ae9-e6cb-4efe-9e3a-586281af2015" providerId="ADAL" clId="{EA838CF0-323F-4467-9880-19A761A68355}" dt="2026-02-13T19:53:37.899" v="510" actId="26606"/>
          <ac:spMkLst>
            <pc:docMk/>
            <pc:sldMk cId="511403707" sldId="273"/>
            <ac:spMk id="4" creationId="{251FD614-1929-509F-2EC9-D2FCC110EDD8}"/>
          </ac:spMkLst>
        </pc:spChg>
        <pc:spChg chg="add mod ord">
          <ac:chgData name="Sears, Christopher M (Maysville)" userId="be0f7ae9-e6cb-4efe-9e3a-586281af2015" providerId="ADAL" clId="{EA838CF0-323F-4467-9880-19A761A68355}" dt="2026-02-13T19:53:37.899" v="510" actId="26606"/>
          <ac:spMkLst>
            <pc:docMk/>
            <pc:sldMk cId="511403707" sldId="273"/>
            <ac:spMk id="5" creationId="{74622086-E396-B943-D5D7-15101BA7D5AB}"/>
          </ac:spMkLst>
        </pc:spChg>
        <pc:spChg chg="add mod ord">
          <ac:chgData name="Sears, Christopher M (Maysville)" userId="be0f7ae9-e6cb-4efe-9e3a-586281af2015" providerId="ADAL" clId="{EA838CF0-323F-4467-9880-19A761A68355}" dt="2026-02-13T19:53:57.108" v="560" actId="20577"/>
          <ac:spMkLst>
            <pc:docMk/>
            <pc:sldMk cId="511403707" sldId="273"/>
            <ac:spMk id="6" creationId="{AC9A4382-E56B-3D73-67B1-545AE6E4A929}"/>
          </ac:spMkLst>
        </pc:spChg>
        <pc:spChg chg="add">
          <ac:chgData name="Sears, Christopher M (Maysville)" userId="be0f7ae9-e6cb-4efe-9e3a-586281af2015" providerId="ADAL" clId="{EA838CF0-323F-4467-9880-19A761A68355}" dt="2026-02-13T19:53:37.899" v="510" actId="26606"/>
          <ac:spMkLst>
            <pc:docMk/>
            <pc:sldMk cId="511403707" sldId="273"/>
            <ac:spMk id="11" creationId="{907EF6B7-1338-4443-8C46-6A318D952DFD}"/>
          </ac:spMkLst>
        </pc:spChg>
        <pc:spChg chg="add">
          <ac:chgData name="Sears, Christopher M (Maysville)" userId="be0f7ae9-e6cb-4efe-9e3a-586281af2015" providerId="ADAL" clId="{EA838CF0-323F-4467-9880-19A761A68355}" dt="2026-02-13T19:53:37.899" v="510" actId="26606"/>
          <ac:spMkLst>
            <pc:docMk/>
            <pc:sldMk cId="511403707" sldId="273"/>
            <ac:spMk id="13" creationId="{DAAE4CDD-124C-4DCF-9584-B6033B545DD5}"/>
          </ac:spMkLst>
        </pc:spChg>
        <pc:spChg chg="add">
          <ac:chgData name="Sears, Christopher M (Maysville)" userId="be0f7ae9-e6cb-4efe-9e3a-586281af2015" providerId="ADAL" clId="{EA838CF0-323F-4467-9880-19A761A68355}" dt="2026-02-13T19:53:37.899" v="510" actId="26606"/>
          <ac:spMkLst>
            <pc:docMk/>
            <pc:sldMk cId="511403707" sldId="273"/>
            <ac:spMk id="15" creationId="{081E4A58-353D-44AE-B2FC-2A74E2E400F7}"/>
          </ac:spMkLst>
        </pc:spChg>
      </pc:sldChg>
      <pc:sldChg chg="addSp modSp new mod setBg">
        <pc:chgData name="Sears, Christopher M (Maysville)" userId="be0f7ae9-e6cb-4efe-9e3a-586281af2015" providerId="ADAL" clId="{EA838CF0-323F-4467-9880-19A761A68355}" dt="2026-02-13T20:00:35.808" v="675" actId="20577"/>
        <pc:sldMkLst>
          <pc:docMk/>
          <pc:sldMk cId="27637938" sldId="274"/>
        </pc:sldMkLst>
        <pc:spChg chg="mod">
          <ac:chgData name="Sears, Christopher M (Maysville)" userId="be0f7ae9-e6cb-4efe-9e3a-586281af2015" providerId="ADAL" clId="{EA838CF0-323F-4467-9880-19A761A68355}" dt="2026-02-13T19:59:22.214" v="647" actId="26606"/>
          <ac:spMkLst>
            <pc:docMk/>
            <pc:sldMk cId="27637938" sldId="274"/>
            <ac:spMk id="2" creationId="{62FD476C-3E73-B335-3A29-E702D851D84A}"/>
          </ac:spMkLst>
        </pc:spChg>
        <pc:spChg chg="mod">
          <ac:chgData name="Sears, Christopher M (Maysville)" userId="be0f7ae9-e6cb-4efe-9e3a-586281af2015" providerId="ADAL" clId="{EA838CF0-323F-4467-9880-19A761A68355}" dt="2026-02-13T20:00:35.808" v="675" actId="20577"/>
          <ac:spMkLst>
            <pc:docMk/>
            <pc:sldMk cId="27637938" sldId="274"/>
            <ac:spMk id="3" creationId="{6DAE973F-C901-92D8-5A7C-AC170D972FD8}"/>
          </ac:spMkLst>
        </pc:spChg>
        <pc:spChg chg="mod">
          <ac:chgData name="Sears, Christopher M (Maysville)" userId="be0f7ae9-e6cb-4efe-9e3a-586281af2015" providerId="ADAL" clId="{EA838CF0-323F-4467-9880-19A761A68355}" dt="2026-02-13T19:59:22.214" v="647" actId="26606"/>
          <ac:spMkLst>
            <pc:docMk/>
            <pc:sldMk cId="27637938" sldId="274"/>
            <ac:spMk id="4" creationId="{AC5B7B7B-3694-5B4A-822A-F1FA0A992C23}"/>
          </ac:spMkLst>
        </pc:spChg>
        <pc:spChg chg="add">
          <ac:chgData name="Sears, Christopher M (Maysville)" userId="be0f7ae9-e6cb-4efe-9e3a-586281af2015" providerId="ADAL" clId="{EA838CF0-323F-4467-9880-19A761A68355}" dt="2026-02-13T19:59:22.214" v="647" actId="26606"/>
          <ac:spMkLst>
            <pc:docMk/>
            <pc:sldMk cId="27637938" sldId="274"/>
            <ac:spMk id="9" creationId="{907EF6B7-1338-4443-8C46-6A318D952DFD}"/>
          </ac:spMkLst>
        </pc:spChg>
        <pc:spChg chg="add">
          <ac:chgData name="Sears, Christopher M (Maysville)" userId="be0f7ae9-e6cb-4efe-9e3a-586281af2015" providerId="ADAL" clId="{EA838CF0-323F-4467-9880-19A761A68355}" dt="2026-02-13T19:59:22.214" v="647" actId="26606"/>
          <ac:spMkLst>
            <pc:docMk/>
            <pc:sldMk cId="27637938" sldId="274"/>
            <ac:spMk id="11" creationId="{DAAE4CDD-124C-4DCF-9584-B6033B545DD5}"/>
          </ac:spMkLst>
        </pc:spChg>
        <pc:spChg chg="add">
          <ac:chgData name="Sears, Christopher M (Maysville)" userId="be0f7ae9-e6cb-4efe-9e3a-586281af2015" providerId="ADAL" clId="{EA838CF0-323F-4467-9880-19A761A68355}" dt="2026-02-13T19:59:22.214" v="647" actId="26606"/>
          <ac:spMkLst>
            <pc:docMk/>
            <pc:sldMk cId="27637938" sldId="274"/>
            <ac:spMk id="13" creationId="{081E4A58-353D-44AE-B2FC-2A74E2E400F7}"/>
          </ac:spMkLst>
        </pc:spChg>
      </pc:sldChg>
      <pc:sldChg chg="addSp delSp modSp new mod setBg modClrScheme chgLayout">
        <pc:chgData name="Sears, Christopher M (Maysville)" userId="be0f7ae9-e6cb-4efe-9e3a-586281af2015" providerId="ADAL" clId="{EA838CF0-323F-4467-9880-19A761A68355}" dt="2026-02-13T20:33:46.613" v="1511"/>
        <pc:sldMkLst>
          <pc:docMk/>
          <pc:sldMk cId="400945949" sldId="275"/>
        </pc:sldMkLst>
        <pc:spChg chg="del mod ord">
          <ac:chgData name="Sears, Christopher M (Maysville)" userId="be0f7ae9-e6cb-4efe-9e3a-586281af2015" providerId="ADAL" clId="{EA838CF0-323F-4467-9880-19A761A68355}" dt="2026-02-13T20:03:12.358" v="677" actId="700"/>
          <ac:spMkLst>
            <pc:docMk/>
            <pc:sldMk cId="400945949" sldId="275"/>
            <ac:spMk id="2" creationId="{808857DB-34F7-CA43-3CB6-F2BF07E97B7A}"/>
          </ac:spMkLst>
        </pc:spChg>
        <pc:spChg chg="del mod ord">
          <ac:chgData name="Sears, Christopher M (Maysville)" userId="be0f7ae9-e6cb-4efe-9e3a-586281af2015" providerId="ADAL" clId="{EA838CF0-323F-4467-9880-19A761A68355}" dt="2026-02-13T20:03:12.358" v="677" actId="700"/>
          <ac:spMkLst>
            <pc:docMk/>
            <pc:sldMk cId="400945949" sldId="275"/>
            <ac:spMk id="3" creationId="{9D988A86-44B8-4DE6-7B9C-4D1481DE17B7}"/>
          </ac:spMkLst>
        </pc:spChg>
        <pc:spChg chg="mod ord">
          <ac:chgData name="Sears, Christopher M (Maysville)" userId="be0f7ae9-e6cb-4efe-9e3a-586281af2015" providerId="ADAL" clId="{EA838CF0-323F-4467-9880-19A761A68355}" dt="2026-02-13T20:23:21.709" v="1270" actId="26606"/>
          <ac:spMkLst>
            <pc:docMk/>
            <pc:sldMk cId="400945949" sldId="275"/>
            <ac:spMk id="4" creationId="{AA20B563-E7F9-C78E-EBDE-6DECD70E7838}"/>
          </ac:spMkLst>
        </pc:spChg>
        <pc:spChg chg="add mod ord">
          <ac:chgData name="Sears, Christopher M (Maysville)" userId="be0f7ae9-e6cb-4efe-9e3a-586281af2015" providerId="ADAL" clId="{EA838CF0-323F-4467-9880-19A761A68355}" dt="2026-02-13T20:23:21.709" v="1270" actId="26606"/>
          <ac:spMkLst>
            <pc:docMk/>
            <pc:sldMk cId="400945949" sldId="275"/>
            <ac:spMk id="5" creationId="{FB3E7A1C-6058-91DB-945E-974BF99CE6CE}"/>
          </ac:spMkLst>
        </pc:spChg>
        <pc:spChg chg="add mod ord">
          <ac:chgData name="Sears, Christopher M (Maysville)" userId="be0f7ae9-e6cb-4efe-9e3a-586281af2015" providerId="ADAL" clId="{EA838CF0-323F-4467-9880-19A761A68355}" dt="2026-02-13T20:23:21.709" v="1270" actId="26606"/>
          <ac:spMkLst>
            <pc:docMk/>
            <pc:sldMk cId="400945949" sldId="275"/>
            <ac:spMk id="6" creationId="{A7C1FB2C-D7D8-8BFC-372B-3BCAEB8EC35C}"/>
          </ac:spMkLst>
        </pc:spChg>
        <pc:spChg chg="add del mod ord">
          <ac:chgData name="Sears, Christopher M (Maysville)" userId="be0f7ae9-e6cb-4efe-9e3a-586281af2015" providerId="ADAL" clId="{EA838CF0-323F-4467-9880-19A761A68355}" dt="2026-02-13T20:03:42.531" v="687" actId="3680"/>
          <ac:spMkLst>
            <pc:docMk/>
            <pc:sldMk cId="400945949" sldId="275"/>
            <ac:spMk id="7" creationId="{9C2ABD72-D1BC-3CF2-426B-8430EC68A4A9}"/>
          </ac:spMkLst>
        </pc:spChg>
        <pc:spChg chg="add">
          <ac:chgData name="Sears, Christopher M (Maysville)" userId="be0f7ae9-e6cb-4efe-9e3a-586281af2015" providerId="ADAL" clId="{EA838CF0-323F-4467-9880-19A761A68355}" dt="2026-02-13T20:23:21.709" v="1270" actId="26606"/>
          <ac:spMkLst>
            <pc:docMk/>
            <pc:sldMk cId="400945949" sldId="275"/>
            <ac:spMk id="13" creationId="{4AC6B390-BC59-4F1D-A0EE-D71A92F0A0B2}"/>
          </ac:spMkLst>
        </pc:spChg>
        <pc:spChg chg="add">
          <ac:chgData name="Sears, Christopher M (Maysville)" userId="be0f7ae9-e6cb-4efe-9e3a-586281af2015" providerId="ADAL" clId="{EA838CF0-323F-4467-9880-19A761A68355}" dt="2026-02-13T20:23:21.709" v="1270" actId="26606"/>
          <ac:spMkLst>
            <pc:docMk/>
            <pc:sldMk cId="400945949" sldId="275"/>
            <ac:spMk id="15" creationId="{B6C60D79-16F1-4C4B-B7E3-7634E7069CDE}"/>
          </ac:spMkLst>
        </pc:spChg>
        <pc:spChg chg="add">
          <ac:chgData name="Sears, Christopher M (Maysville)" userId="be0f7ae9-e6cb-4efe-9e3a-586281af2015" providerId="ADAL" clId="{EA838CF0-323F-4467-9880-19A761A68355}" dt="2026-02-13T20:23:21.709" v="1270" actId="26606"/>
          <ac:spMkLst>
            <pc:docMk/>
            <pc:sldMk cId="400945949" sldId="275"/>
            <ac:spMk id="17" creationId="{426B127E-6498-4C77-9C9D-4553A5113B80}"/>
          </ac:spMkLst>
        </pc:spChg>
        <pc:graphicFrameChg chg="add mod ord modGraphic">
          <ac:chgData name="Sears, Christopher M (Maysville)" userId="be0f7ae9-e6cb-4efe-9e3a-586281af2015" providerId="ADAL" clId="{EA838CF0-323F-4467-9880-19A761A68355}" dt="2026-02-13T20:33:46.613" v="1511"/>
          <ac:graphicFrameMkLst>
            <pc:docMk/>
            <pc:sldMk cId="400945949" sldId="275"/>
            <ac:graphicFrameMk id="8" creationId="{16BE4A18-45E6-D608-B1A4-91128A298228}"/>
          </ac:graphicFrameMkLst>
        </pc:graphicFrameChg>
      </pc:sldChg>
      <pc:sldChg chg="modSp add mod">
        <pc:chgData name="Sears, Christopher M (Maysville)" userId="be0f7ae9-e6cb-4efe-9e3a-586281af2015" providerId="ADAL" clId="{EA838CF0-323F-4467-9880-19A761A68355}" dt="2026-02-13T20:33:11.349" v="1510" actId="12385"/>
        <pc:sldMkLst>
          <pc:docMk/>
          <pc:sldMk cId="1119943249" sldId="276"/>
        </pc:sldMkLst>
        <pc:spChg chg="mod">
          <ac:chgData name="Sears, Christopher M (Maysville)" userId="be0f7ae9-e6cb-4efe-9e3a-586281af2015" providerId="ADAL" clId="{EA838CF0-323F-4467-9880-19A761A68355}" dt="2026-02-13T20:25:20.031" v="1284" actId="20577"/>
          <ac:spMkLst>
            <pc:docMk/>
            <pc:sldMk cId="1119943249" sldId="276"/>
            <ac:spMk id="5" creationId="{A819AE30-94CE-5E40-4367-F02F11F5AFBC}"/>
          </ac:spMkLst>
        </pc:spChg>
        <pc:spChg chg="mod">
          <ac:chgData name="Sears, Christopher M (Maysville)" userId="be0f7ae9-e6cb-4efe-9e3a-586281af2015" providerId="ADAL" clId="{EA838CF0-323F-4467-9880-19A761A68355}" dt="2026-02-13T20:30:17.981" v="1487" actId="20577"/>
          <ac:spMkLst>
            <pc:docMk/>
            <pc:sldMk cId="1119943249" sldId="276"/>
            <ac:spMk id="6" creationId="{7CB79875-C2B7-85C4-58D0-A63CC9281888}"/>
          </ac:spMkLst>
        </pc:spChg>
        <pc:graphicFrameChg chg="mod modGraphic">
          <ac:chgData name="Sears, Christopher M (Maysville)" userId="be0f7ae9-e6cb-4efe-9e3a-586281af2015" providerId="ADAL" clId="{EA838CF0-323F-4467-9880-19A761A68355}" dt="2026-02-13T20:33:11.349" v="1510" actId="12385"/>
          <ac:graphicFrameMkLst>
            <pc:docMk/>
            <pc:sldMk cId="1119943249" sldId="276"/>
            <ac:graphicFrameMk id="8" creationId="{D7E0396B-A5E7-CB5E-6FFC-4979F69EB1B9}"/>
          </ac:graphicFrameMkLst>
        </pc:graphicFrameChg>
      </pc:sldChg>
      <pc:sldChg chg="new del">
        <pc:chgData name="Sears, Christopher M (Maysville)" userId="be0f7ae9-e6cb-4efe-9e3a-586281af2015" providerId="ADAL" clId="{EA838CF0-323F-4467-9880-19A761A68355}" dt="2026-02-13T20:25:12.397" v="1281" actId="47"/>
        <pc:sldMkLst>
          <pc:docMk/>
          <pc:sldMk cId="2785031726" sldId="276"/>
        </pc:sldMkLst>
      </pc:sldChg>
      <pc:sldChg chg="new del">
        <pc:chgData name="Sears, Christopher M (Maysville)" userId="be0f7ae9-e6cb-4efe-9e3a-586281af2015" providerId="ADAL" clId="{EA838CF0-323F-4467-9880-19A761A68355}" dt="2026-02-13T20:31:10.478" v="1489" actId="47"/>
        <pc:sldMkLst>
          <pc:docMk/>
          <pc:sldMk cId="3303202663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02A62-F6FB-433B-B2F8-F8431B0B4A1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2E6237-40E6-4B78-9E5F-4851060ED7DB}">
      <dgm:prSet/>
      <dgm:spPr/>
      <dgm:t>
        <a:bodyPr/>
        <a:lstStyle/>
        <a:p>
          <a:r>
            <a:rPr lang="en-US" dirty="0"/>
            <a:t>Functions</a:t>
          </a:r>
        </a:p>
      </dgm:t>
    </dgm:pt>
    <dgm:pt modelId="{9B9779C7-4FA2-41E0-9F27-DDC2827EA111}" type="parTrans" cxnId="{9B3203A5-F805-40FE-9A6C-2CEEF8661464}">
      <dgm:prSet/>
      <dgm:spPr/>
      <dgm:t>
        <a:bodyPr/>
        <a:lstStyle/>
        <a:p>
          <a:endParaRPr lang="en-US"/>
        </a:p>
      </dgm:t>
    </dgm:pt>
    <dgm:pt modelId="{3AF496BD-5B86-427A-BC67-1855E2C73D4B}" type="sibTrans" cxnId="{9B3203A5-F805-40FE-9A6C-2CEEF8661464}">
      <dgm:prSet/>
      <dgm:spPr/>
      <dgm:t>
        <a:bodyPr/>
        <a:lstStyle/>
        <a:p>
          <a:r>
            <a:rPr lang="en-US" dirty="0"/>
            <a:t>Motivation</a:t>
          </a:r>
        </a:p>
      </dgm:t>
    </dgm:pt>
    <dgm:pt modelId="{2323A2C7-F8E5-400E-AAC5-C1824524C6C7}">
      <dgm:prSet/>
      <dgm:spPr/>
      <dgm:t>
        <a:bodyPr/>
        <a:lstStyle/>
        <a:p>
          <a:r>
            <a:rPr lang="en-US" dirty="0"/>
            <a:t>Domain and Range</a:t>
          </a:r>
        </a:p>
      </dgm:t>
    </dgm:pt>
    <dgm:pt modelId="{5AAF978D-6DEC-4113-8BE6-10B3289F004E}" type="parTrans" cxnId="{6A409FBF-8DB9-4083-BAC5-41C7A4756F01}">
      <dgm:prSet/>
      <dgm:spPr/>
      <dgm:t>
        <a:bodyPr/>
        <a:lstStyle/>
        <a:p>
          <a:endParaRPr lang="en-US"/>
        </a:p>
      </dgm:t>
    </dgm:pt>
    <dgm:pt modelId="{A15D420A-1797-4B76-9411-C670F113FBB4}" type="sibTrans" cxnId="{6A409FBF-8DB9-4083-BAC5-41C7A4756F01}">
      <dgm:prSet/>
      <dgm:spPr/>
      <dgm:t>
        <a:bodyPr/>
        <a:lstStyle/>
        <a:p>
          <a:r>
            <a:rPr lang="en-US" dirty="0"/>
            <a:t>Function Notation</a:t>
          </a:r>
        </a:p>
      </dgm:t>
    </dgm:pt>
    <dgm:pt modelId="{58577C7D-7455-4F6E-B19B-FB8A30A35E34}" type="pres">
      <dgm:prSet presAssocID="{B3F02A62-F6FB-433B-B2F8-F8431B0B4A1C}" presName="Name0" presStyleCnt="0">
        <dgm:presLayoutVars>
          <dgm:chMax/>
          <dgm:chPref/>
          <dgm:dir/>
          <dgm:animLvl val="lvl"/>
        </dgm:presLayoutVars>
      </dgm:prSet>
      <dgm:spPr/>
    </dgm:pt>
    <dgm:pt modelId="{07E0FB84-A6C5-4CF7-A378-D4E0FFF5659A}" type="pres">
      <dgm:prSet presAssocID="{5E2E6237-40E6-4B78-9E5F-4851060ED7DB}" presName="composite" presStyleCnt="0"/>
      <dgm:spPr/>
    </dgm:pt>
    <dgm:pt modelId="{40053DF5-69C3-4B88-A622-A3690FBD9B3B}" type="pres">
      <dgm:prSet presAssocID="{5E2E6237-40E6-4B78-9E5F-4851060ED7DB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D4449AA-5009-4189-BF76-DFC0D0D3A548}" type="pres">
      <dgm:prSet presAssocID="{5E2E6237-40E6-4B78-9E5F-4851060ED7DB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DA794D9-A083-4159-B7E8-32B268414C71}" type="pres">
      <dgm:prSet presAssocID="{5E2E6237-40E6-4B78-9E5F-4851060ED7DB}" presName="BalanceSpacing" presStyleCnt="0"/>
      <dgm:spPr/>
    </dgm:pt>
    <dgm:pt modelId="{1E4203F6-1357-43C3-BA26-E9CF2899A5C6}" type="pres">
      <dgm:prSet presAssocID="{5E2E6237-40E6-4B78-9E5F-4851060ED7DB}" presName="BalanceSpacing1" presStyleCnt="0"/>
      <dgm:spPr/>
    </dgm:pt>
    <dgm:pt modelId="{19B8D892-4CD5-48BB-8E92-EA1D6ECC632F}" type="pres">
      <dgm:prSet presAssocID="{3AF496BD-5B86-427A-BC67-1855E2C73D4B}" presName="Accent1Text" presStyleLbl="node1" presStyleIdx="1" presStyleCnt="4"/>
      <dgm:spPr/>
    </dgm:pt>
    <dgm:pt modelId="{131FA4FC-6C36-410E-8D70-BA5248037DEE}" type="pres">
      <dgm:prSet presAssocID="{3AF496BD-5B86-427A-BC67-1855E2C73D4B}" presName="spaceBetweenRectangles" presStyleCnt="0"/>
      <dgm:spPr/>
    </dgm:pt>
    <dgm:pt modelId="{7444E1D4-E06F-42F3-858E-D01A3C54A0FF}" type="pres">
      <dgm:prSet presAssocID="{2323A2C7-F8E5-400E-AAC5-C1824524C6C7}" presName="composite" presStyleCnt="0"/>
      <dgm:spPr/>
    </dgm:pt>
    <dgm:pt modelId="{5BA5C9F7-AC8E-4023-8A01-0B5B50A41B1B}" type="pres">
      <dgm:prSet presAssocID="{2323A2C7-F8E5-400E-AAC5-C1824524C6C7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CD7EFC0-8578-4B28-AC62-B2F564259CDA}" type="pres">
      <dgm:prSet presAssocID="{2323A2C7-F8E5-400E-AAC5-C1824524C6C7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B387C29-E9F4-4EC7-BF36-2E0E3735A701}" type="pres">
      <dgm:prSet presAssocID="{2323A2C7-F8E5-400E-AAC5-C1824524C6C7}" presName="BalanceSpacing" presStyleCnt="0"/>
      <dgm:spPr/>
    </dgm:pt>
    <dgm:pt modelId="{9174EAEE-4AEF-4C94-AFFA-BC02AE3A261D}" type="pres">
      <dgm:prSet presAssocID="{2323A2C7-F8E5-400E-AAC5-C1824524C6C7}" presName="BalanceSpacing1" presStyleCnt="0"/>
      <dgm:spPr/>
    </dgm:pt>
    <dgm:pt modelId="{E9D61B20-48DE-44C9-829D-F90327222F86}" type="pres">
      <dgm:prSet presAssocID="{A15D420A-1797-4B76-9411-C670F113FBB4}" presName="Accent1Text" presStyleLbl="node1" presStyleIdx="3" presStyleCnt="4"/>
      <dgm:spPr/>
    </dgm:pt>
  </dgm:ptLst>
  <dgm:cxnLst>
    <dgm:cxn modelId="{60BDE31B-AB58-4447-B07A-30949463D006}" type="presOf" srcId="{A15D420A-1797-4B76-9411-C670F113FBB4}" destId="{E9D61B20-48DE-44C9-829D-F90327222F86}" srcOrd="0" destOrd="0" presId="urn:microsoft.com/office/officeart/2008/layout/AlternatingHexagons"/>
    <dgm:cxn modelId="{9B3203A5-F805-40FE-9A6C-2CEEF8661464}" srcId="{B3F02A62-F6FB-433B-B2F8-F8431B0B4A1C}" destId="{5E2E6237-40E6-4B78-9E5F-4851060ED7DB}" srcOrd="0" destOrd="0" parTransId="{9B9779C7-4FA2-41E0-9F27-DDC2827EA111}" sibTransId="{3AF496BD-5B86-427A-BC67-1855E2C73D4B}"/>
    <dgm:cxn modelId="{1EB631B2-CBBC-4F75-9AA5-288A4E785A6D}" type="presOf" srcId="{3AF496BD-5B86-427A-BC67-1855E2C73D4B}" destId="{19B8D892-4CD5-48BB-8E92-EA1D6ECC632F}" srcOrd="0" destOrd="0" presId="urn:microsoft.com/office/officeart/2008/layout/AlternatingHexagons"/>
    <dgm:cxn modelId="{37D1D8B2-45B7-4A12-8A81-DB3B58CBA143}" type="presOf" srcId="{2323A2C7-F8E5-400E-AAC5-C1824524C6C7}" destId="{5BA5C9F7-AC8E-4023-8A01-0B5B50A41B1B}" srcOrd="0" destOrd="0" presId="urn:microsoft.com/office/officeart/2008/layout/AlternatingHexagons"/>
    <dgm:cxn modelId="{6A409FBF-8DB9-4083-BAC5-41C7A4756F01}" srcId="{B3F02A62-F6FB-433B-B2F8-F8431B0B4A1C}" destId="{2323A2C7-F8E5-400E-AAC5-C1824524C6C7}" srcOrd="1" destOrd="0" parTransId="{5AAF978D-6DEC-4113-8BE6-10B3289F004E}" sibTransId="{A15D420A-1797-4B76-9411-C670F113FBB4}"/>
    <dgm:cxn modelId="{3067BEC5-9AB2-401E-A287-46AAA5A11A58}" type="presOf" srcId="{B3F02A62-F6FB-433B-B2F8-F8431B0B4A1C}" destId="{58577C7D-7455-4F6E-B19B-FB8A30A35E34}" srcOrd="0" destOrd="0" presId="urn:microsoft.com/office/officeart/2008/layout/AlternatingHexagons"/>
    <dgm:cxn modelId="{C2E16CC8-8531-4B2E-88E4-70EE2E60AD9D}" type="presOf" srcId="{5E2E6237-40E6-4B78-9E5F-4851060ED7DB}" destId="{40053DF5-69C3-4B88-A622-A3690FBD9B3B}" srcOrd="0" destOrd="0" presId="urn:microsoft.com/office/officeart/2008/layout/AlternatingHexagons"/>
    <dgm:cxn modelId="{B7B033C9-6934-4F67-BDCB-C0806133A4A4}" type="presParOf" srcId="{58577C7D-7455-4F6E-B19B-FB8A30A35E34}" destId="{07E0FB84-A6C5-4CF7-A378-D4E0FFF5659A}" srcOrd="0" destOrd="0" presId="urn:microsoft.com/office/officeart/2008/layout/AlternatingHexagons"/>
    <dgm:cxn modelId="{287E9097-CB44-4599-BABC-6C88462BA86A}" type="presParOf" srcId="{07E0FB84-A6C5-4CF7-A378-D4E0FFF5659A}" destId="{40053DF5-69C3-4B88-A622-A3690FBD9B3B}" srcOrd="0" destOrd="0" presId="urn:microsoft.com/office/officeart/2008/layout/AlternatingHexagons"/>
    <dgm:cxn modelId="{4B3AE2BC-8566-4B6D-A374-C2FFDFF44FD0}" type="presParOf" srcId="{07E0FB84-A6C5-4CF7-A378-D4E0FFF5659A}" destId="{6D4449AA-5009-4189-BF76-DFC0D0D3A548}" srcOrd="1" destOrd="0" presId="urn:microsoft.com/office/officeart/2008/layout/AlternatingHexagons"/>
    <dgm:cxn modelId="{255EA493-3446-4280-AA7B-72EF271541C4}" type="presParOf" srcId="{07E0FB84-A6C5-4CF7-A378-D4E0FFF5659A}" destId="{7DA794D9-A083-4159-B7E8-32B268414C71}" srcOrd="2" destOrd="0" presId="urn:microsoft.com/office/officeart/2008/layout/AlternatingHexagons"/>
    <dgm:cxn modelId="{C23CA522-8A14-4A4B-902C-6CD34F342F45}" type="presParOf" srcId="{07E0FB84-A6C5-4CF7-A378-D4E0FFF5659A}" destId="{1E4203F6-1357-43C3-BA26-E9CF2899A5C6}" srcOrd="3" destOrd="0" presId="urn:microsoft.com/office/officeart/2008/layout/AlternatingHexagons"/>
    <dgm:cxn modelId="{63B8E86E-C6C0-46C4-A2EF-EA6DA1592693}" type="presParOf" srcId="{07E0FB84-A6C5-4CF7-A378-D4E0FFF5659A}" destId="{19B8D892-4CD5-48BB-8E92-EA1D6ECC632F}" srcOrd="4" destOrd="0" presId="urn:microsoft.com/office/officeart/2008/layout/AlternatingHexagons"/>
    <dgm:cxn modelId="{087EC2C3-40CD-47D5-8BBE-F0AC418F9BC2}" type="presParOf" srcId="{58577C7D-7455-4F6E-B19B-FB8A30A35E34}" destId="{131FA4FC-6C36-410E-8D70-BA5248037DEE}" srcOrd="1" destOrd="0" presId="urn:microsoft.com/office/officeart/2008/layout/AlternatingHexagons"/>
    <dgm:cxn modelId="{9641C489-A457-420D-9250-99D5FA35E35D}" type="presParOf" srcId="{58577C7D-7455-4F6E-B19B-FB8A30A35E34}" destId="{7444E1D4-E06F-42F3-858E-D01A3C54A0FF}" srcOrd="2" destOrd="0" presId="urn:microsoft.com/office/officeart/2008/layout/AlternatingHexagons"/>
    <dgm:cxn modelId="{74C7EF05-96E0-41E5-B6A1-BA4B0FE2FA9D}" type="presParOf" srcId="{7444E1D4-E06F-42F3-858E-D01A3C54A0FF}" destId="{5BA5C9F7-AC8E-4023-8A01-0B5B50A41B1B}" srcOrd="0" destOrd="0" presId="urn:microsoft.com/office/officeart/2008/layout/AlternatingHexagons"/>
    <dgm:cxn modelId="{AA92232F-3415-4039-9F0F-17CDDD61B1C4}" type="presParOf" srcId="{7444E1D4-E06F-42F3-858E-D01A3C54A0FF}" destId="{6CD7EFC0-8578-4B28-AC62-B2F564259CDA}" srcOrd="1" destOrd="0" presId="urn:microsoft.com/office/officeart/2008/layout/AlternatingHexagons"/>
    <dgm:cxn modelId="{1E0CB42D-3022-4208-A07C-7C69BBC94474}" type="presParOf" srcId="{7444E1D4-E06F-42F3-858E-D01A3C54A0FF}" destId="{3B387C29-E9F4-4EC7-BF36-2E0E3735A701}" srcOrd="2" destOrd="0" presId="urn:microsoft.com/office/officeart/2008/layout/AlternatingHexagons"/>
    <dgm:cxn modelId="{235E52C1-2EB9-4A62-97CC-8884203B2C30}" type="presParOf" srcId="{7444E1D4-E06F-42F3-858E-D01A3C54A0FF}" destId="{9174EAEE-4AEF-4C94-AFFA-BC02AE3A261D}" srcOrd="3" destOrd="0" presId="urn:microsoft.com/office/officeart/2008/layout/AlternatingHexagons"/>
    <dgm:cxn modelId="{8B1FC064-4D20-42EC-ACA9-69320F774037}" type="presParOf" srcId="{7444E1D4-E06F-42F3-858E-D01A3C54A0FF}" destId="{E9D61B20-48DE-44C9-829D-F90327222F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53DF5-69C3-4B88-A622-A3690FBD9B3B}">
      <dsp:nvSpPr>
        <dsp:cNvPr id="0" name=""/>
        <dsp:cNvSpPr/>
      </dsp:nvSpPr>
      <dsp:spPr>
        <a:xfrm rot="5400000">
          <a:off x="2993586" y="1477628"/>
          <a:ext cx="1966101" cy="171050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Functions</a:t>
          </a:r>
        </a:p>
      </dsp:txBody>
      <dsp:txXfrm rot="-5400000">
        <a:off x="3387936" y="1656216"/>
        <a:ext cx="1177400" cy="1353333"/>
      </dsp:txXfrm>
    </dsp:sp>
    <dsp:sp modelId="{6D4449AA-5009-4189-BF76-DFC0D0D3A548}">
      <dsp:nvSpPr>
        <dsp:cNvPr id="0" name=""/>
        <dsp:cNvSpPr/>
      </dsp:nvSpPr>
      <dsp:spPr>
        <a:xfrm>
          <a:off x="4883797" y="1743052"/>
          <a:ext cx="2194169" cy="117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8D892-4CD5-48BB-8E92-EA1D6ECC632F}">
      <dsp:nvSpPr>
        <dsp:cNvPr id="0" name=""/>
        <dsp:cNvSpPr/>
      </dsp:nvSpPr>
      <dsp:spPr>
        <a:xfrm rot="5400000">
          <a:off x="1146237" y="1477628"/>
          <a:ext cx="1966101" cy="171050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Motivation</a:t>
          </a:r>
        </a:p>
      </dsp:txBody>
      <dsp:txXfrm rot="-5400000">
        <a:off x="1540587" y="1656216"/>
        <a:ext cx="1177400" cy="1353333"/>
      </dsp:txXfrm>
    </dsp:sp>
    <dsp:sp modelId="{5BA5C9F7-AC8E-4023-8A01-0B5B50A41B1B}">
      <dsp:nvSpPr>
        <dsp:cNvPr id="0" name=""/>
        <dsp:cNvSpPr/>
      </dsp:nvSpPr>
      <dsp:spPr>
        <a:xfrm rot="5400000">
          <a:off x="2066373" y="3146455"/>
          <a:ext cx="1966101" cy="171050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Domain and Range</a:t>
          </a:r>
        </a:p>
      </dsp:txBody>
      <dsp:txXfrm rot="-5400000">
        <a:off x="2460723" y="3325043"/>
        <a:ext cx="1177400" cy="1353333"/>
      </dsp:txXfrm>
    </dsp:sp>
    <dsp:sp modelId="{6CD7EFC0-8578-4B28-AC62-B2F564259CDA}">
      <dsp:nvSpPr>
        <dsp:cNvPr id="0" name=""/>
        <dsp:cNvSpPr/>
      </dsp:nvSpPr>
      <dsp:spPr>
        <a:xfrm>
          <a:off x="0" y="3411879"/>
          <a:ext cx="2123390" cy="117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61B20-48DE-44C9-829D-F90327222F86}">
      <dsp:nvSpPr>
        <dsp:cNvPr id="0" name=""/>
        <dsp:cNvSpPr/>
      </dsp:nvSpPr>
      <dsp:spPr>
        <a:xfrm rot="5400000">
          <a:off x="3913722" y="3146455"/>
          <a:ext cx="1966101" cy="1710508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Function Notation</a:t>
          </a:r>
        </a:p>
      </dsp:txBody>
      <dsp:txXfrm rot="-5400000">
        <a:off x="4308072" y="3325043"/>
        <a:ext cx="1177400" cy="1353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DBF8F-FADD-40B3-AC0C-76844755865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0CD7-117D-4857-8436-E312D981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D92B-04A8-4612-B85C-15E0EBE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74" y="1147865"/>
            <a:ext cx="12561455" cy="2738336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75719-20C9-4EA1-8EBC-108E74BC6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219" y="4815192"/>
            <a:ext cx="10035800" cy="914401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+mn-lt"/>
              </a:defRPr>
            </a:lvl1pPr>
            <a:lvl2pPr marL="690860" indent="0" algn="ctr">
              <a:buNone/>
              <a:defRPr sz="3023"/>
            </a:lvl2pPr>
            <a:lvl3pPr marL="1381721" indent="0" algn="ctr">
              <a:buNone/>
              <a:defRPr sz="2720"/>
            </a:lvl3pPr>
            <a:lvl4pPr marL="2072582" indent="0" algn="ctr">
              <a:buNone/>
              <a:defRPr sz="2417"/>
            </a:lvl4pPr>
            <a:lvl5pPr marL="2763443" indent="0" algn="ctr">
              <a:buNone/>
              <a:defRPr sz="2417"/>
            </a:lvl5pPr>
            <a:lvl6pPr marL="3454303" indent="0" algn="ctr">
              <a:buNone/>
              <a:defRPr sz="2417"/>
            </a:lvl6pPr>
            <a:lvl7pPr marL="4145164" indent="0" algn="ctr">
              <a:buNone/>
              <a:defRPr sz="2417"/>
            </a:lvl7pPr>
            <a:lvl8pPr marL="4836024" indent="0" algn="ctr">
              <a:buNone/>
              <a:defRPr sz="2417"/>
            </a:lvl8pPr>
            <a:lvl9pPr marL="5526886" indent="0" algn="ctr">
              <a:buNone/>
              <a:defRPr sz="2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D0331-45C0-4952-8FFF-AD7E5D8D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2AB7-3AD6-41BF-9055-F4515694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0019" y="7203864"/>
            <a:ext cx="1269509" cy="335072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9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39EA-049D-4BD0-841A-F9FE3ACC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6" cy="1813560"/>
          </a:xfrm>
        </p:spPr>
        <p:txBody>
          <a:bodyPr anchor="b"/>
          <a:lstStyle>
            <a:lvl1pPr>
              <a:defRPr sz="48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7A621-473B-4A86-B73B-CC4790B4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4280" y="1119083"/>
            <a:ext cx="6995160" cy="5523442"/>
          </a:xfrm>
        </p:spPr>
        <p:txBody>
          <a:bodyPr/>
          <a:lstStyle>
            <a:lvl1pPr marL="0" indent="0">
              <a:buNone/>
              <a:defRPr sz="4836"/>
            </a:lvl1pPr>
            <a:lvl2pPr marL="690860" indent="0">
              <a:buNone/>
              <a:defRPr sz="4231"/>
            </a:lvl2pPr>
            <a:lvl3pPr marL="1381721" indent="0">
              <a:buNone/>
              <a:defRPr sz="3627"/>
            </a:lvl3pPr>
            <a:lvl4pPr marL="2072582" indent="0">
              <a:buNone/>
              <a:defRPr sz="3023"/>
            </a:lvl4pPr>
            <a:lvl5pPr marL="2763443" indent="0">
              <a:buNone/>
              <a:defRPr sz="3023"/>
            </a:lvl5pPr>
            <a:lvl6pPr marL="3454303" indent="0">
              <a:buNone/>
              <a:defRPr sz="3023"/>
            </a:lvl6pPr>
            <a:lvl7pPr marL="4145164" indent="0">
              <a:buNone/>
              <a:defRPr sz="3023"/>
            </a:lvl7pPr>
            <a:lvl8pPr marL="4836024" indent="0">
              <a:buNone/>
              <a:defRPr sz="3023"/>
            </a:lvl8pPr>
            <a:lvl9pPr marL="5526886" indent="0">
              <a:buNone/>
              <a:defRPr sz="302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0758F-48E9-4644-A2C3-17E6F01D7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2417"/>
            </a:lvl1pPr>
            <a:lvl2pPr marL="690860" indent="0">
              <a:buNone/>
              <a:defRPr sz="2116"/>
            </a:lvl2pPr>
            <a:lvl3pPr marL="1381721" indent="0">
              <a:buNone/>
              <a:defRPr sz="1813"/>
            </a:lvl3pPr>
            <a:lvl4pPr marL="2072582" indent="0">
              <a:buNone/>
              <a:defRPr sz="1511"/>
            </a:lvl4pPr>
            <a:lvl5pPr marL="2763443" indent="0">
              <a:buNone/>
              <a:defRPr sz="1511"/>
            </a:lvl5pPr>
            <a:lvl6pPr marL="3454303" indent="0">
              <a:buNone/>
              <a:defRPr sz="1511"/>
            </a:lvl6pPr>
            <a:lvl7pPr marL="4145164" indent="0">
              <a:buNone/>
              <a:defRPr sz="1511"/>
            </a:lvl7pPr>
            <a:lvl8pPr marL="4836024" indent="0">
              <a:buNone/>
              <a:defRPr sz="1511"/>
            </a:lvl8pPr>
            <a:lvl9pPr marL="5526886" indent="0">
              <a:buNone/>
              <a:defRPr sz="15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46EA2-545A-4467-9D99-D7047CD2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1F5CE-908E-425A-827F-2507250A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FE3B2-BF99-43CC-8C0C-5D3ABDA6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7C1E-EE16-4BAD-9782-8E69B040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E3B62-7662-49E0-B922-D3604AE5D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A1E87-DFEC-401D-974D-A82969D1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4FC1-C2FF-476C-AFCF-AD2A617D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1B24A-5C15-4F0E-ADFB-E0CCABD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B8F03-485E-45B6-AC10-ECBE9C317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8222" y="413808"/>
            <a:ext cx="2979421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0F579-F0C9-4630-B93E-D6AC8D0D8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1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750A-05D9-41CB-9758-530529BC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26507-70CD-4816-867C-C807332C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8F3ED-91DF-4D80-A7F9-C713BE03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3455-58F1-4736-9E1D-DF873311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F7B7-6443-4A6B-BD69-1317E1D7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74" y="1157058"/>
            <a:ext cx="12561455" cy="5924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E263B-6727-43A3-8D00-0D7A376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4" y="7199535"/>
            <a:ext cx="10677236" cy="339402"/>
          </a:xfrm>
        </p:spPr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83D4F-31F0-491D-8D53-D1BCBBB2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3382" y="7195204"/>
            <a:ext cx="1256145" cy="339402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B9F3-63AD-407B-8118-6F0ED603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4" y="2062264"/>
            <a:ext cx="12548089" cy="2743200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374EA-3A94-4331-80FA-503D91EE3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74" y="5224362"/>
            <a:ext cx="12548089" cy="1828801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90860" indent="0">
              <a:buNone/>
              <a:defRPr sz="3023">
                <a:solidFill>
                  <a:schemeClr val="tx1">
                    <a:tint val="75000"/>
                  </a:schemeClr>
                </a:solidFill>
              </a:defRPr>
            </a:lvl2pPr>
            <a:lvl3pPr marL="1381721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3pPr>
            <a:lvl4pPr marL="2072582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4pPr>
            <a:lvl5pPr marL="2763443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5pPr>
            <a:lvl6pPr marL="3454303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6pPr>
            <a:lvl7pPr marL="4145164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7pPr>
            <a:lvl8pPr marL="4836024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8pPr>
            <a:lvl9pPr marL="5526886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C83BD-CFD3-49D6-A857-E78ABB3E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27F0-A098-4219-A87D-34F14DFC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3381" y="7203867"/>
            <a:ext cx="1256147" cy="335071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B469-8A4D-4F14-A6FD-5B21CE70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F5F9-839D-4E19-AB92-039A23FB5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074" y="1157058"/>
            <a:ext cx="6194367" cy="5934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1D2E9-A36A-488E-AFF7-94060B260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5160" y="1157058"/>
            <a:ext cx="6194365" cy="5934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2BDA-7B56-4583-B421-C2830C4D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E4673-D615-40B8-BADA-136F9C90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0108" y="7203867"/>
            <a:ext cx="1229419" cy="335071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with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B469-8A4D-4F14-A6FD-5B21CE70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F5F9-839D-4E19-AB92-039A23FB5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074" y="1157058"/>
            <a:ext cx="6194367" cy="272914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90861" indent="0">
              <a:buNone/>
              <a:defRPr sz="3200"/>
            </a:lvl2pPr>
            <a:lvl3pPr marL="1381721" indent="0">
              <a:buNone/>
              <a:defRPr sz="1800"/>
            </a:lvl3pPr>
            <a:lvl4pPr marL="2072583" indent="0">
              <a:buNone/>
              <a:defRPr sz="1600"/>
            </a:lvl4pPr>
            <a:lvl5pPr marL="2763443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1D2E9-A36A-488E-AFF7-94060B260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5160" y="1157058"/>
            <a:ext cx="6194365" cy="5934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2BDA-7B56-4583-B421-C2830C4D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E4673-D615-40B8-BADA-136F9C90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0108" y="7203867"/>
            <a:ext cx="1229419" cy="335071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80D027A0-A14F-0121-44F8-CF58661B6C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0" y="3886200"/>
            <a:ext cx="6194425" cy="320516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C6C7-02C5-4BEA-A5AE-D807476C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413812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0366-D454-49EA-8D20-95D8F462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762" y="1905320"/>
            <a:ext cx="5845492" cy="933767"/>
          </a:xfrm>
        </p:spPr>
        <p:txBody>
          <a:bodyPr anchor="b"/>
          <a:lstStyle>
            <a:lvl1pPr marL="0" indent="0">
              <a:buNone/>
              <a:defRPr sz="3627" b="1"/>
            </a:lvl1pPr>
            <a:lvl2pPr marL="690860" indent="0">
              <a:buNone/>
              <a:defRPr sz="3023" b="1"/>
            </a:lvl2pPr>
            <a:lvl3pPr marL="1381721" indent="0">
              <a:buNone/>
              <a:defRPr sz="2720" b="1"/>
            </a:lvl3pPr>
            <a:lvl4pPr marL="2072582" indent="0">
              <a:buNone/>
              <a:defRPr sz="2417" b="1"/>
            </a:lvl4pPr>
            <a:lvl5pPr marL="2763443" indent="0">
              <a:buNone/>
              <a:defRPr sz="2417" b="1"/>
            </a:lvl5pPr>
            <a:lvl6pPr marL="3454303" indent="0">
              <a:buNone/>
              <a:defRPr sz="2417" b="1"/>
            </a:lvl6pPr>
            <a:lvl7pPr marL="4145164" indent="0">
              <a:buNone/>
              <a:defRPr sz="2417" b="1"/>
            </a:lvl7pPr>
            <a:lvl8pPr marL="4836024" indent="0">
              <a:buNone/>
              <a:defRPr sz="2417" b="1"/>
            </a:lvl8pPr>
            <a:lvl9pPr marL="5526886" indent="0">
              <a:buNone/>
              <a:defRPr sz="2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17104-2D36-4AA8-B759-A85E6133A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762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386DE-670D-4784-9FCD-A5BA8D123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5161" y="1905320"/>
            <a:ext cx="5874280" cy="933767"/>
          </a:xfrm>
        </p:spPr>
        <p:txBody>
          <a:bodyPr anchor="b"/>
          <a:lstStyle>
            <a:lvl1pPr marL="0" indent="0">
              <a:buNone/>
              <a:defRPr sz="3627" b="1"/>
            </a:lvl1pPr>
            <a:lvl2pPr marL="690860" indent="0">
              <a:buNone/>
              <a:defRPr sz="3023" b="1"/>
            </a:lvl2pPr>
            <a:lvl3pPr marL="1381721" indent="0">
              <a:buNone/>
              <a:defRPr sz="2720" b="1"/>
            </a:lvl3pPr>
            <a:lvl4pPr marL="2072582" indent="0">
              <a:buNone/>
              <a:defRPr sz="2417" b="1"/>
            </a:lvl4pPr>
            <a:lvl5pPr marL="2763443" indent="0">
              <a:buNone/>
              <a:defRPr sz="2417" b="1"/>
            </a:lvl5pPr>
            <a:lvl6pPr marL="3454303" indent="0">
              <a:buNone/>
              <a:defRPr sz="2417" b="1"/>
            </a:lvl6pPr>
            <a:lvl7pPr marL="4145164" indent="0">
              <a:buNone/>
              <a:defRPr sz="2417" b="1"/>
            </a:lvl7pPr>
            <a:lvl8pPr marL="4836024" indent="0">
              <a:buNone/>
              <a:defRPr sz="2417" b="1"/>
            </a:lvl8pPr>
            <a:lvl9pPr marL="5526886" indent="0">
              <a:buNone/>
              <a:defRPr sz="2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CB5AC-B47C-4C93-BE95-B1419714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5161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AF19C-7921-44CC-8986-1B2FA92A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8343B-3FA5-4509-9932-63DB06AE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F4449-9D82-4046-8E81-9960F0D6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3C17-C547-4279-BD30-6462E3B4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15F5C-1660-4597-8671-0D8DFB1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B5DBA-8626-4816-B3A7-3742D5DD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3382" y="7203867"/>
            <a:ext cx="1256145" cy="335071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128FC-2B87-47EC-86C6-DA42BB8C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28CFE-4869-4DDA-AB3C-39AD7311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E4AE-2A89-4EFC-903E-71543B2C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FD44-17E4-493F-8C70-CFFE73CE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7" y="233464"/>
            <a:ext cx="4931039" cy="1361872"/>
          </a:xfrm>
        </p:spPr>
        <p:txBody>
          <a:bodyPr anchor="b"/>
          <a:lstStyle>
            <a:lvl1pPr>
              <a:defRPr sz="48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B8D3-FEA3-4A61-831E-D9C4DB18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108" y="233464"/>
            <a:ext cx="7470056" cy="6891664"/>
          </a:xfrm>
        </p:spPr>
        <p:txBody>
          <a:bodyPr/>
          <a:lstStyle>
            <a:lvl1pPr>
              <a:defRPr sz="4836"/>
            </a:lvl1pPr>
            <a:lvl2pPr>
              <a:defRPr sz="4231"/>
            </a:lvl2pPr>
            <a:lvl3pPr>
              <a:defRPr sz="3627"/>
            </a:lvl3pPr>
            <a:lvl4pPr>
              <a:defRPr sz="3023"/>
            </a:lvl4pPr>
            <a:lvl5pPr>
              <a:defRPr sz="3023"/>
            </a:lvl5pPr>
            <a:lvl6pPr>
              <a:defRPr sz="3023"/>
            </a:lvl6pPr>
            <a:lvl7pPr>
              <a:defRPr sz="3023"/>
            </a:lvl7pPr>
            <a:lvl8pPr>
              <a:defRPr sz="3023"/>
            </a:lvl8pPr>
            <a:lvl9pPr>
              <a:defRPr sz="30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87578-D11D-4811-AAF7-C4915CF6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37" y="1595336"/>
            <a:ext cx="4931039" cy="5529792"/>
          </a:xfrm>
        </p:spPr>
        <p:txBody>
          <a:bodyPr/>
          <a:lstStyle>
            <a:lvl1pPr marL="0" indent="0">
              <a:buNone/>
              <a:defRPr sz="2417"/>
            </a:lvl1pPr>
            <a:lvl2pPr marL="690860" indent="0">
              <a:buNone/>
              <a:defRPr sz="2116"/>
            </a:lvl2pPr>
            <a:lvl3pPr marL="1381721" indent="0">
              <a:buNone/>
              <a:defRPr sz="1813"/>
            </a:lvl3pPr>
            <a:lvl4pPr marL="2072582" indent="0">
              <a:buNone/>
              <a:defRPr sz="1511"/>
            </a:lvl4pPr>
            <a:lvl5pPr marL="2763443" indent="0">
              <a:buNone/>
              <a:defRPr sz="1511"/>
            </a:lvl5pPr>
            <a:lvl6pPr marL="3454303" indent="0">
              <a:buNone/>
              <a:defRPr sz="1511"/>
            </a:lvl6pPr>
            <a:lvl7pPr marL="4145164" indent="0">
              <a:buNone/>
              <a:defRPr sz="1511"/>
            </a:lvl7pPr>
            <a:lvl8pPr marL="4836024" indent="0">
              <a:buNone/>
              <a:defRPr sz="1511"/>
            </a:lvl8pPr>
            <a:lvl9pPr marL="5526886" indent="0">
              <a:buNone/>
              <a:defRPr sz="15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FA6A4-3351-4D86-9D0C-FA30C104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7F3F-80F0-4461-B01B-A3667463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3383" y="7203867"/>
            <a:ext cx="1242781" cy="335071"/>
          </a:xfrm>
          <a:prstGeom prst="rect">
            <a:avLst/>
          </a:prstGeom>
        </p:spPr>
        <p:txBody>
          <a:bodyPr/>
          <a:lstStyle/>
          <a:p>
            <a:fld id="{A40DF819-C67A-48C0-9756-009AA4B7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253AA-038F-4815-A143-23636580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4" y="233464"/>
            <a:ext cx="12561455" cy="92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98F1-C476-475E-A8DF-E108DCF2E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74" y="1157058"/>
            <a:ext cx="12561455" cy="592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75FC7-34B6-43C9-AE93-951FE9E3F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074" y="7203867"/>
            <a:ext cx="10677236" cy="335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7">
                <a:solidFill>
                  <a:schemeClr val="tx1"/>
                </a:solidFill>
              </a:defRPr>
            </a:lvl1pPr>
          </a:lstStyle>
          <a:p>
            <a:r>
              <a:rPr lang="en-US"/>
              <a:t>Access for free at https://openstax.org/books/college-algebra-2e/pages/1-introduction-to-prerequisites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BA927-E55A-43CB-A9F0-FA1E5CC49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33383" y="7203867"/>
            <a:ext cx="1256144" cy="335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>
                <a:solidFill>
                  <a:schemeClr val="tx1"/>
                </a:solidFill>
              </a:defRPr>
            </a:lvl1pPr>
          </a:lstStyle>
          <a:p>
            <a:fld id="{A40DF819-C67A-48C0-9756-009AA4B7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6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1381721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5430" indent="-345430" algn="l" defTabSz="1381721" rtl="0" eaLnBrk="1" latinLnBrk="0" hangingPunct="1">
        <a:lnSpc>
          <a:spcPct val="90000"/>
        </a:lnSpc>
        <a:spcBef>
          <a:spcPts val="151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36291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727151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2418013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3108873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3799734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90594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1456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2316" indent="-345430" algn="l" defTabSz="1381721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60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721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582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443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303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164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6024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6886" algn="l" defTabSz="1381721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2484A-F70F-4FBF-B649-03C817D12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678" y="838641"/>
            <a:ext cx="6046254" cy="3404698"/>
          </a:xfrm>
        </p:spPr>
        <p:txBody>
          <a:bodyPr>
            <a:normAutofit/>
          </a:bodyPr>
          <a:lstStyle/>
          <a:p>
            <a:r>
              <a:rPr lang="en-US" dirty="0"/>
              <a:t>Functions and Function Notation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D6958-F0EF-4F3E-BBD2-7316A0DE7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677" y="4347689"/>
            <a:ext cx="6046255" cy="2481110"/>
          </a:xfrm>
        </p:spPr>
        <p:txBody>
          <a:bodyPr>
            <a:normAutofit/>
          </a:bodyPr>
          <a:lstStyle/>
          <a:p>
            <a:r>
              <a:rPr lang="en-US" dirty="0"/>
              <a:t>College Algebra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1266" y="1"/>
            <a:ext cx="1309161" cy="669810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28925" y="0"/>
            <a:ext cx="1969055" cy="1087474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305077"/>
            <a:ext cx="181039" cy="626729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613735"/>
            <a:ext cx="1754604" cy="1158665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90795" y="6480293"/>
            <a:ext cx="2007824" cy="1292108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422DA-D5E8-C3E6-6A97-D554F99C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99"/>
          <a:stretch>
            <a:fillRect/>
          </a:stretch>
        </p:blipFill>
        <p:spPr>
          <a:xfrm>
            <a:off x="716085" y="678549"/>
            <a:ext cx="5868682" cy="586868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3248" y="7093256"/>
            <a:ext cx="1774732" cy="6791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11691-6950-F238-B7FF-1D2913FB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9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4" y="1268235"/>
            <a:ext cx="5235929" cy="5235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2C29F1-54F4-B956-5908-4EC0DA65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17" y="1582910"/>
            <a:ext cx="3672573" cy="4606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Definition of a Function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9841549" y="1066634"/>
            <a:ext cx="3386285" cy="3386285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387" y="5418457"/>
            <a:ext cx="618914" cy="6189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9E999-1306-7A15-AE86-815E067F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173" y="1729504"/>
            <a:ext cx="6274583" cy="445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A </a:t>
            </a:r>
            <a:r>
              <a:rPr lang="en-US" sz="4400" b="1"/>
              <a:t>function</a:t>
            </a:r>
            <a:r>
              <a:rPr lang="en-US" sz="4400"/>
              <a:t> is a relation in which each possible input value leads to exactly one output value. We say, “the output is a function of the input.”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A96D76-F119-9017-305B-4D989726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466344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9987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2907" cy="77724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62DC5-40E3-7974-427C-2264A589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11" y="1307381"/>
            <a:ext cx="3627120" cy="505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557122" y="2782876"/>
            <a:ext cx="4627891" cy="462789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0F28-B709-7E81-6B8C-03E70483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82" y="670189"/>
            <a:ext cx="7827356" cy="6330369"/>
          </a:xfrm>
        </p:spPr>
        <p:txBody>
          <a:bodyPr anchor="ctr">
            <a:normAutofit/>
          </a:bodyPr>
          <a:lstStyle/>
          <a:p>
            <a:r>
              <a:rPr lang="en-US" dirty="0"/>
              <a:t>The correspondence from years to signs is a function.</a:t>
            </a:r>
          </a:p>
          <a:p>
            <a:r>
              <a:rPr lang="en-US" dirty="0"/>
              <a:t>The correspondence from signs to opposite signs is a function.</a:t>
            </a:r>
          </a:p>
          <a:p>
            <a:r>
              <a:rPr lang="en-US" dirty="0"/>
              <a:t>The correspondence from signs to friendly signs is </a:t>
            </a:r>
            <a:r>
              <a:rPr lang="en-US" b="1" dirty="0"/>
              <a:t>not</a:t>
            </a:r>
            <a:r>
              <a:rPr lang="en-US" dirty="0"/>
              <a:t> a function.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48196-25F1-CB04-F253-1BEFC5C8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595133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282382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8739" y="249555"/>
            <a:ext cx="10678861" cy="752284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440" y="2379655"/>
            <a:ext cx="2201206" cy="21414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828250" y="1691582"/>
            <a:ext cx="3386286" cy="3386286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C77C4A-E574-7F24-0490-E2E7B311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080" y="2197713"/>
            <a:ext cx="8663910" cy="3117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Domain and Range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D30179-A431-07EE-214A-56D6D0F7B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080" y="5419962"/>
            <a:ext cx="8663910" cy="1506702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and Function Notation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925B8-0821-E8E0-7E64-DDABDCB9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9954" y="7203863"/>
            <a:ext cx="5350566" cy="41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127277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7DEC92-704B-71C1-9106-B783005E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4" y="1268235"/>
            <a:ext cx="5235929" cy="5235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8CD6ED-FC57-1586-8912-E345C446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17" y="1582910"/>
            <a:ext cx="3672573" cy="4606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Definition of Domain and Range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9841549" y="1066634"/>
            <a:ext cx="3386285" cy="3386285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387" y="5418457"/>
            <a:ext cx="618914" cy="6189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627F-E0B6-97A2-45AE-B59C849D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173" y="1729504"/>
            <a:ext cx="6274583" cy="445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 </a:t>
            </a:r>
            <a:r>
              <a:rPr lang="en-US" sz="4400" b="1" dirty="0"/>
              <a:t>input</a:t>
            </a:r>
            <a:r>
              <a:rPr lang="en-US" sz="4400" dirty="0"/>
              <a:t> values of a function make up the </a:t>
            </a:r>
            <a:r>
              <a:rPr lang="en-US" sz="4400" b="1" dirty="0"/>
              <a:t>domain</a:t>
            </a:r>
            <a:r>
              <a:rPr lang="en-US" sz="4400" dirty="0"/>
              <a:t>, and the </a:t>
            </a:r>
            <a:r>
              <a:rPr lang="en-US" sz="4400" b="1" dirty="0"/>
              <a:t>output</a:t>
            </a:r>
            <a:r>
              <a:rPr lang="en-US" sz="4400" dirty="0"/>
              <a:t> values make up the </a:t>
            </a:r>
            <a:r>
              <a:rPr lang="en-US" sz="4400" b="1" dirty="0"/>
              <a:t>range</a:t>
            </a:r>
            <a:r>
              <a:rPr lang="en-US" sz="4400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D8E069-583A-7E9B-5223-54225401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466344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314419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4" y="1268235"/>
            <a:ext cx="5235929" cy="5235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3F4406-5062-7F8C-F155-25B0E09F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17" y="1582910"/>
            <a:ext cx="3672573" cy="4606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 1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9841549" y="1066634"/>
            <a:ext cx="3386285" cy="3386285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387" y="5418457"/>
            <a:ext cx="618914" cy="6189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C0655-2325-DDCB-6796-FC23827E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173" y="1729504"/>
            <a:ext cx="6274583" cy="445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For the function between years and signs:</a:t>
            </a:r>
          </a:p>
          <a:p>
            <a:r>
              <a:rPr lang="en-US" sz="4400" dirty="0"/>
              <a:t>The domain is the set of </a:t>
            </a:r>
            <a:r>
              <a:rPr lang="en-US" sz="4400" b="1" dirty="0"/>
              <a:t>all </a:t>
            </a:r>
            <a:r>
              <a:rPr lang="en-US" sz="4400" dirty="0"/>
              <a:t>years.</a:t>
            </a:r>
          </a:p>
          <a:p>
            <a:r>
              <a:rPr lang="en-US" sz="4400" dirty="0"/>
              <a:t>The range is the set of </a:t>
            </a:r>
            <a:r>
              <a:rPr lang="en-US" sz="4400" b="1" dirty="0"/>
              <a:t>all</a:t>
            </a:r>
            <a:r>
              <a:rPr lang="en-US" sz="4400" dirty="0"/>
              <a:t> signs.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ED63A-62E5-A078-D1A0-34B6B86F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466344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57969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1D3B7-9032-C22D-0B5A-EC2448E31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BEBF37-3C8F-DFB0-1485-7A2C0446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A33924-9213-0608-7BF7-9DDCA7601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4" y="1268235"/>
            <a:ext cx="5235929" cy="52359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0217D2-9009-BBB6-870E-A9BF137E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17" y="1582910"/>
            <a:ext cx="3672573" cy="4606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Example 2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A48EA86-E0F8-EFD9-3903-22FC7D84F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9841549" y="1066634"/>
            <a:ext cx="3386285" cy="3386285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3E1996-0653-EF83-EFB3-464A6E53B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387" y="5418457"/>
            <a:ext cx="618914" cy="6189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2FF8B-C745-260B-8D57-BC064085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173" y="1729504"/>
            <a:ext cx="6274583" cy="445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For the function between signs and opposite signs:</a:t>
            </a:r>
          </a:p>
          <a:p>
            <a:r>
              <a:rPr lang="en-US" sz="4400" dirty="0"/>
              <a:t>The domain is the set of </a:t>
            </a:r>
            <a:r>
              <a:rPr lang="en-US" sz="4400" b="1" dirty="0"/>
              <a:t>all </a:t>
            </a:r>
            <a:r>
              <a:rPr lang="en-US" sz="4400" dirty="0"/>
              <a:t>signs.</a:t>
            </a:r>
          </a:p>
          <a:p>
            <a:r>
              <a:rPr lang="en-US" sz="4400" dirty="0"/>
              <a:t>The range is also the set of </a:t>
            </a:r>
            <a:r>
              <a:rPr lang="en-US" sz="4400" b="1" dirty="0"/>
              <a:t>all</a:t>
            </a:r>
            <a:r>
              <a:rPr lang="en-US" sz="4400" dirty="0"/>
              <a:t> signs.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0A10F-61F4-FBFE-AF0F-9598A5C4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466344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126653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2907" cy="77724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D6381-9485-ECB5-2EB9-71B3C7ED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11" y="1307381"/>
            <a:ext cx="3627120" cy="505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Note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557122" y="2782876"/>
            <a:ext cx="4627891" cy="462789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32DB-1089-C503-37C9-9814F955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82" y="670189"/>
            <a:ext cx="7827356" cy="63303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Domain and range are more important later in the course.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923FF-EC5E-2409-E285-21A71A47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595133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192377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8739" y="249555"/>
            <a:ext cx="10678861" cy="752284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440" y="2379655"/>
            <a:ext cx="2201206" cy="21414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828250" y="1691582"/>
            <a:ext cx="3386286" cy="3386286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77B3F4-52B1-CF58-CFB3-0B3B144C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080" y="2197713"/>
            <a:ext cx="8663910" cy="3117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 Notation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8CABE6-44B0-4496-7B94-0CBD798F5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080" y="5419962"/>
            <a:ext cx="8663910" cy="1506702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and Function Notation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D0B0E-61B4-BCF4-5F8D-F35229B4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9954" y="7203863"/>
            <a:ext cx="5350566" cy="41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82082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2907" cy="77724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622086-E396-B943-D5D7-15101BA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11" y="1307381"/>
            <a:ext cx="3627120" cy="505598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Idea Behind Function Notation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557122" y="2782876"/>
            <a:ext cx="4627891" cy="462789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A4382-E56B-3D73-67B1-545AE6E4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82" y="670189"/>
            <a:ext cx="7827356" cy="6330369"/>
          </a:xfrm>
        </p:spPr>
        <p:txBody>
          <a:bodyPr anchor="ctr">
            <a:normAutofit/>
          </a:bodyPr>
          <a:lstStyle/>
          <a:p>
            <a:r>
              <a:rPr lang="en-US" dirty="0"/>
              <a:t>Writing “The sign corresponding to the year 1942 is the Horse” takes a lot of time.</a:t>
            </a:r>
          </a:p>
          <a:p>
            <a:r>
              <a:rPr lang="en-US" dirty="0"/>
              <a:t>To save writing, we use function notation.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FD614-1929-509F-2EC9-D2FCC110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595133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51140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2907" cy="77724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D476C-3E73-B335-3A29-E702D851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11" y="1307381"/>
            <a:ext cx="3627120" cy="505598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Definition of Function Notation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557122" y="2782876"/>
            <a:ext cx="4627891" cy="462789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E973F-C901-92D8-5A7C-AC170D972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0282" y="670189"/>
                <a:ext cx="7827356" cy="6330369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4100" dirty="0"/>
                  <a:t>The notation 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4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4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4100" dirty="0"/>
                  <a:t> </a:t>
                </a:r>
                <a:r>
                  <a:rPr lang="en-US" sz="4100" dirty="0"/>
                  <a:t>defines a function named 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100" dirty="0"/>
                  <a:t>.</a:t>
                </a:r>
              </a:p>
              <a:p>
                <a:r>
                  <a:rPr lang="en-US" sz="4100" dirty="0"/>
                  <a:t>This is read as ”</a:t>
                </a:r>
                <a14:m>
                  <m:oMath xmlns:m="http://schemas.openxmlformats.org/officeDocument/2006/math">
                    <m:r>
                      <a:rPr lang="en-US" sz="4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ar-AE" sz="4100" dirty="0"/>
                  <a:t> </a:t>
                </a:r>
                <a:r>
                  <a:rPr lang="en-US" sz="4100" dirty="0"/>
                  <a:t>is a function of </a:t>
                </a:r>
                <a14:m>
                  <m:oMath xmlns:m="http://schemas.openxmlformats.org/officeDocument/2006/math">
                    <m:r>
                      <a:rPr lang="en-US" sz="4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100" dirty="0"/>
                  <a:t>”.</a:t>
                </a:r>
              </a:p>
              <a:p>
                <a:r>
                  <a:rPr lang="en-US" sz="4100" dirty="0"/>
                  <a:t>The variable 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100" dirty="0"/>
                  <a:t> represents the input value, or independent variable.</a:t>
                </a:r>
              </a:p>
              <a:p>
                <a:r>
                  <a:rPr lang="en-US" sz="4100" dirty="0"/>
                  <a:t>The variable 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100" dirty="0"/>
                  <a:t>, represents the output value, or dependent variable.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E973F-C901-92D8-5A7C-AC170D972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0282" y="670189"/>
                <a:ext cx="7827356" cy="6330369"/>
              </a:xfrm>
              <a:blipFill>
                <a:blip r:embed="rId2"/>
                <a:stretch>
                  <a:fillRect l="-2570" t="-2408" r="-1636" b="-3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B7B7B-3694-5B4A-822A-F1FA0A99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5951330" cy="413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2763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421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9F93A-88B0-41DA-A440-B756FF96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13" y="1213573"/>
            <a:ext cx="4464979" cy="6327543"/>
          </a:xfrm>
        </p:spPr>
        <p:txBody>
          <a:bodyPr>
            <a:normAutofit/>
          </a:bodyPr>
          <a:lstStyle/>
          <a:p>
            <a:pPr algn="r"/>
            <a:r>
              <a:rPr lang="en-US" sz="8300" dirty="0"/>
              <a:t>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58460" y="1283062"/>
            <a:ext cx="0" cy="647991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D2FF2-8437-2D0D-E2A5-F574E4A33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583045"/>
              </p:ext>
            </p:extLst>
          </p:nvPr>
        </p:nvGraphicFramePr>
        <p:xfrm>
          <a:off x="5789673" y="1213573"/>
          <a:ext cx="7077967" cy="633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36BD3-27A9-BED8-DAF4-9C1A2519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92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8355" y="6217920"/>
            <a:ext cx="3029245" cy="155448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56" y="736848"/>
            <a:ext cx="3386286" cy="338628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3E7A1C-6058-91DB-945E-974BF99C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1" y="543425"/>
            <a:ext cx="5958840" cy="1502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7C1FB2C-D7D8-8BFC-372B-3BCAEB8EC35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49961" y="2249035"/>
                <a:ext cx="5958840" cy="4751523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indent="-228600" defTabSz="914400"/>
                <a:r>
                  <a:rPr lang="en-US" sz="4400">
                    <a:latin typeface="+mn-lt"/>
                    <a:ea typeface="+mn-ea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</m:oMath>
                </a14:m>
                <a:r>
                  <a:rPr lang="en-US" sz="4400">
                    <a:latin typeface="+mn-lt"/>
                    <a:ea typeface="+mn-ea"/>
                  </a:rPr>
                  <a:t> be the function that tells the sign that corresponds to a year.</a:t>
                </a:r>
              </a:p>
              <a:p>
                <a:pPr indent="-228600" defTabSz="914400"/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  <m:d>
                      <m:dPr>
                        <m:ctrlP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  <m:t>1987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>
                        <a:latin typeface="+mn-lt"/>
                        <a:ea typeface="+mn-ea"/>
                      </a:rPr>
                      <m:t>Rabbit</m:t>
                    </m:r>
                  </m:oMath>
                </a14:m>
                <a:endParaRPr lang="en-US" sz="4400">
                  <a:latin typeface="+mn-lt"/>
                  <a:ea typeface="+mn-ea"/>
                </a:endParaRPr>
              </a:p>
              <a:p>
                <a:pPr indent="-228600" defTabSz="914400"/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  <m:d>
                      <m:dPr>
                        <m:ctrlP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  <m:t>1981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>
                        <a:latin typeface="+mn-lt"/>
                        <a:ea typeface="+mn-ea"/>
                      </a:rPr>
                      <m:t>Rooster</m:t>
                    </m:r>
                  </m:oMath>
                </a14:m>
                <a:endParaRPr lang="en-US" sz="4400">
                  <a:latin typeface="+mn-lt"/>
                  <a:ea typeface="+mn-ea"/>
                </a:endParaRPr>
              </a:p>
              <a:p>
                <a:pPr indent="-228600" defTabSz="914400"/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  <m:d>
                      <m:dPr>
                        <m:ctrlP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  <m:t>2001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>
                        <a:latin typeface="+mn-lt"/>
                        <a:ea typeface="+mn-ea"/>
                      </a:rPr>
                      <m:t>Snake</m:t>
                    </m:r>
                  </m:oMath>
                </a14:m>
                <a:endParaRPr lang="en-US" sz="4400">
                  <a:latin typeface="+mn-lt"/>
                  <a:ea typeface="+mn-ea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7C1FB2C-D7D8-8BFC-372B-3BCAEB8EC3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49961" y="2249035"/>
                <a:ext cx="5958840" cy="4751523"/>
              </a:xfrm>
              <a:blipFill>
                <a:blip r:embed="rId2"/>
                <a:stretch>
                  <a:fillRect l="-1842" t="-4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6BE4A18-45E6-D608-B1A4-91128A2982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0236779"/>
              </p:ext>
            </p:extLst>
          </p:nvPr>
        </p:nvGraphicFramePr>
        <p:xfrm>
          <a:off x="6809448" y="543424"/>
          <a:ext cx="6058189" cy="645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62076">
                  <a:extLst>
                    <a:ext uri="{9D8B030D-6E8A-4147-A177-3AD203B41FA5}">
                      <a16:colId xmlns:a16="http://schemas.microsoft.com/office/drawing/2014/main" val="1551617495"/>
                    </a:ext>
                  </a:extLst>
                </a:gridCol>
                <a:gridCol w="2496113">
                  <a:extLst>
                    <a:ext uri="{9D8B030D-6E8A-4147-A177-3AD203B41FA5}">
                      <a16:colId xmlns:a16="http://schemas.microsoft.com/office/drawing/2014/main" val="1938389090"/>
                    </a:ext>
                  </a:extLst>
                </a:gridCol>
              </a:tblGrid>
              <a:tr h="510905">
                <a:tc>
                  <a:txBody>
                    <a:bodyPr/>
                    <a:lstStyle/>
                    <a:p>
                      <a:r>
                        <a:rPr lang="en-US" sz="2000" dirty="0"/>
                        <a:t>Years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Sign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3312880357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… 1972, 1984, 1996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Rat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067431944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1973, 1985, 1997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Ox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429394262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1974, 1986, 1998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Tiger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98993000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1975, 1987, 1999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Rabbit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06674731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1976, 1988, 2000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Dragon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276715496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1977, 1989, 2001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Snake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496513038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1978, 1990, 2002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Horse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158420553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1979, 1991, 2003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Sheep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485668961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1980, 1992, 2004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Monkey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65562201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1981, 1993, 2005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Rooster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912889633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1982, 1994, 2006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Dog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423574892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/>
                        <a:t>… 1983, 1995, 2007 …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Boar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54944963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0B563-E7F9-C78E-EBDE-6DECD70E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4663440" cy="41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400945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464B3-9CC2-A251-A87A-A7BCF4B4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96E110-61F7-2FD4-AB7C-7CA8C065C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4F55A3-7D60-1D48-EF30-F14DC0D3C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8355" y="6217920"/>
            <a:ext cx="3029245" cy="155448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45359C7-ED05-65A0-2F31-686C86A1C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56" y="736848"/>
            <a:ext cx="3386286" cy="338628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19AE30-94CE-5E40-4367-F02F11F5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1" y="543425"/>
            <a:ext cx="5958840" cy="1502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CB79875-C2B7-85C4-58D0-A63CC928188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49961" y="2249035"/>
                <a:ext cx="5958840" cy="4751523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indent="-228600" defTabSz="914400"/>
                <a:r>
                  <a:rPr lang="en-US" sz="4400" dirty="0">
                    <a:latin typeface="+mn-lt"/>
                    <a:ea typeface="+mn-ea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+mn-ea"/>
                      </a:rPr>
                      <m:t>𝑜</m:t>
                    </m:r>
                  </m:oMath>
                </a14:m>
                <a:r>
                  <a:rPr lang="en-US" sz="4400" dirty="0">
                    <a:latin typeface="+mn-lt"/>
                    <a:ea typeface="+mn-ea"/>
                  </a:rPr>
                  <a:t> be the function that tells the opposite of a sign.</a:t>
                </a:r>
              </a:p>
              <a:p>
                <a:pPr indent="-228600" defTabSz="91440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+mn-ea"/>
                      </a:rPr>
                      <m:t>𝑜</m:t>
                    </m:r>
                    <m:d>
                      <m:dPr>
                        <m:ctrlP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+mn-ea"/>
                          </a:rPr>
                          <m:t>Rabbit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 smtClean="0">
                        <a:latin typeface="+mn-lt"/>
                        <a:ea typeface="+mn-ea"/>
                      </a:rPr>
                      <m:t>Rooster</m:t>
                    </m:r>
                  </m:oMath>
                </a14:m>
                <a:endParaRPr lang="en-US" sz="4400" dirty="0">
                  <a:latin typeface="+mn-lt"/>
                  <a:ea typeface="+mn-ea"/>
                </a:endParaRPr>
              </a:p>
              <a:p>
                <a:pPr indent="-228600" defTabSz="91440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+mn-ea"/>
                      </a:rPr>
                      <m:t>𝑜</m:t>
                    </m:r>
                    <m:d>
                      <m:dPr>
                        <m:ctrlP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+mn-ea"/>
                          </a:rPr>
                          <m:t>Dragon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 smtClean="0">
                        <a:latin typeface="+mn-lt"/>
                        <a:ea typeface="+mn-ea"/>
                      </a:rPr>
                      <m:t>Dog</m:t>
                    </m:r>
                  </m:oMath>
                </a14:m>
                <a:endParaRPr lang="en-US" sz="4400" dirty="0">
                  <a:latin typeface="+mn-lt"/>
                  <a:ea typeface="+mn-ea"/>
                </a:endParaRPr>
              </a:p>
              <a:p>
                <a:pPr indent="-228600" defTabSz="91440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+mn-ea"/>
                      </a:rPr>
                      <m:t>𝑜</m:t>
                    </m:r>
                    <m:d>
                      <m:dPr>
                        <m:ctrlPr>
                          <a:rPr lang="en-US" sz="4400" b="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+mn-ea"/>
                          </a:rPr>
                          <m:t>Tiger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 smtClean="0">
                        <a:latin typeface="+mn-lt"/>
                        <a:ea typeface="+mn-ea"/>
                      </a:rPr>
                      <m:t>Monkey</m:t>
                    </m:r>
                  </m:oMath>
                </a14:m>
                <a:endParaRPr lang="en-US" sz="4400" dirty="0">
                  <a:latin typeface="+mn-lt"/>
                  <a:ea typeface="+mn-ea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CB79875-C2B7-85C4-58D0-A63CC9281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49961" y="2249035"/>
                <a:ext cx="5958840" cy="4751523"/>
              </a:xfrm>
              <a:blipFill>
                <a:blip r:embed="rId2"/>
                <a:stretch>
                  <a:fillRect l="-1842" t="-4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19B3F-F79A-BF43-8E7B-3C4FE8CD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3"/>
            <a:ext cx="4663440" cy="41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Access for free at https://openstax.org/books/college-algebra-2e/pages/1-introduction-to-prerequisites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7E0396B-A5E7-CB5E-6FFC-4979F69EB1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4645931"/>
              </p:ext>
            </p:extLst>
          </p:nvPr>
        </p:nvGraphicFramePr>
        <p:xfrm>
          <a:off x="8655507" y="592001"/>
          <a:ext cx="4265696" cy="645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32848">
                  <a:extLst>
                    <a:ext uri="{9D8B030D-6E8A-4147-A177-3AD203B41FA5}">
                      <a16:colId xmlns:a16="http://schemas.microsoft.com/office/drawing/2014/main" val="1551617495"/>
                    </a:ext>
                  </a:extLst>
                </a:gridCol>
                <a:gridCol w="2132848">
                  <a:extLst>
                    <a:ext uri="{9D8B030D-6E8A-4147-A177-3AD203B41FA5}">
                      <a16:colId xmlns:a16="http://schemas.microsoft.com/office/drawing/2014/main" val="1938389090"/>
                    </a:ext>
                  </a:extLst>
                </a:gridCol>
              </a:tblGrid>
              <a:tr h="510905">
                <a:tc>
                  <a:txBody>
                    <a:bodyPr/>
                    <a:lstStyle/>
                    <a:p>
                      <a:r>
                        <a:rPr lang="en-US" sz="1900" dirty="0"/>
                        <a:t>Sign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Opposite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3312880357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Rat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Horse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067431944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Ox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Sheep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429394262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Tiger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Monkey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98993000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Rabbit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Rooster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06674731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Dragon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Dog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276715496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Snake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Boar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496513038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Horse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Rat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158420553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Sheep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Ox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485668961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Monkey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Tiger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655622019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Rooster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Rabbit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912889633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Dog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Dragon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1423574892"/>
                  </a:ext>
                </a:extLst>
              </a:tr>
              <a:tr h="495519">
                <a:tc>
                  <a:txBody>
                    <a:bodyPr/>
                    <a:lstStyle/>
                    <a:p>
                      <a:r>
                        <a:rPr lang="en-US" sz="2800" dirty="0"/>
                        <a:t>Boar</a:t>
                      </a:r>
                    </a:p>
                  </a:txBody>
                  <a:tcPr marL="63393" marR="63393" marT="31697" marB="31697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Snake</a:t>
                      </a:r>
                    </a:p>
                  </a:txBody>
                  <a:tcPr marL="63393" marR="63393" marT="31697" marB="31697"/>
                </a:tc>
                <a:extLst>
                  <a:ext uri="{0D108BD9-81ED-4DB2-BD59-A6C34878D82A}">
                    <a16:rowId xmlns:a16="http://schemas.microsoft.com/office/drawing/2014/main" val="54944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94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8739" y="249555"/>
            <a:ext cx="10678861" cy="752284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440" y="2379655"/>
            <a:ext cx="2201206" cy="21414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828250" y="1691582"/>
            <a:ext cx="3386286" cy="3386286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FA3A8C-3014-03E2-4374-9C6FB71D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080" y="2197713"/>
            <a:ext cx="8663910" cy="3117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BCB037-EFC8-408E-B78F-FDF4038A1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080" y="5419962"/>
            <a:ext cx="8663910" cy="1506702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and Function Notation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DE037-E3F5-009C-2C0C-4A8ABB1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9954" y="7203863"/>
            <a:ext cx="5350566" cy="41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386871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2907" cy="77724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0D697-F6EE-8C79-CC58-BF3A81E3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11" y="1307381"/>
            <a:ext cx="3627120" cy="505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Motivating Example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557122" y="2782876"/>
            <a:ext cx="4627891" cy="462789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B75F0-3CF3-00FC-792C-DC0DAA94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82" y="670189"/>
            <a:ext cx="7827356" cy="6330369"/>
          </a:xfrm>
        </p:spPr>
        <p:txBody>
          <a:bodyPr anchor="ctr">
            <a:normAutofit/>
          </a:bodyPr>
          <a:lstStyle/>
          <a:p>
            <a:r>
              <a:rPr lang="en-US" dirty="0"/>
              <a:t>Let’s get used to the concept of a function before we before we start using numbers.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DBF8F-621F-ED99-460E-28508384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1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82031" cy="7772400"/>
          </a:xfrm>
          <a:prstGeom prst="rect">
            <a:avLst/>
          </a:prstGeom>
          <a:solidFill>
            <a:srgbClr val="C8C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962BD-97AA-7EAC-27A7-344C526E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4" y="2350944"/>
            <a:ext cx="3119334" cy="307051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Chinese Zodiac</a:t>
            </a:r>
          </a:p>
        </p:txBody>
      </p:sp>
      <p:pic>
        <p:nvPicPr>
          <p:cNvPr id="5" name="Content Placeholder 4" descr="Shows a placemat from a Chinese restaurant. The placemat shows the Chinese Zodiac.">
            <a:extLst>
              <a:ext uri="{FF2B5EF4-FFF2-40B4-BE49-F238E27FC236}">
                <a16:creationId xmlns:a16="http://schemas.microsoft.com/office/drawing/2014/main" id="{5701E1DB-9404-9289-E24F-0ECF2FACE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3839" y="-189033"/>
            <a:ext cx="5173106" cy="81466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0C9BC-8DCB-6FBB-90AE-29D135D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1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610E9A-3492-801E-4512-C356D9C1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60" y="724789"/>
            <a:ext cx="3886200" cy="19482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Closer Look 1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048" y="2916923"/>
            <a:ext cx="3689108" cy="20726"/>
          </a:xfrm>
          <a:custGeom>
            <a:avLst/>
            <a:gdLst>
              <a:gd name="csX0" fmla="*/ 0 w 3689108"/>
              <a:gd name="csY0" fmla="*/ 0 h 20726"/>
              <a:gd name="csX1" fmla="*/ 688633 w 3689108"/>
              <a:gd name="csY1" fmla="*/ 0 h 20726"/>
              <a:gd name="csX2" fmla="*/ 1340376 w 3689108"/>
              <a:gd name="csY2" fmla="*/ 0 h 20726"/>
              <a:gd name="csX3" fmla="*/ 1992118 w 3689108"/>
              <a:gd name="csY3" fmla="*/ 0 h 20726"/>
              <a:gd name="csX4" fmla="*/ 2496296 w 3689108"/>
              <a:gd name="csY4" fmla="*/ 0 h 20726"/>
              <a:gd name="csX5" fmla="*/ 3037366 w 3689108"/>
              <a:gd name="csY5" fmla="*/ 0 h 20726"/>
              <a:gd name="csX6" fmla="*/ 3689108 w 3689108"/>
              <a:gd name="csY6" fmla="*/ 0 h 20726"/>
              <a:gd name="csX7" fmla="*/ 3689108 w 3689108"/>
              <a:gd name="csY7" fmla="*/ 20726 h 20726"/>
              <a:gd name="csX8" fmla="*/ 3074257 w 3689108"/>
              <a:gd name="csY8" fmla="*/ 20726 h 20726"/>
              <a:gd name="csX9" fmla="*/ 2570079 w 3689108"/>
              <a:gd name="csY9" fmla="*/ 20726 h 20726"/>
              <a:gd name="csX10" fmla="*/ 2065900 w 3689108"/>
              <a:gd name="csY10" fmla="*/ 20726 h 20726"/>
              <a:gd name="csX11" fmla="*/ 1414158 w 3689108"/>
              <a:gd name="csY11" fmla="*/ 20726 h 20726"/>
              <a:gd name="csX12" fmla="*/ 873089 w 3689108"/>
              <a:gd name="csY12" fmla="*/ 20726 h 20726"/>
              <a:gd name="csX13" fmla="*/ 0 w 3689108"/>
              <a:gd name="csY13" fmla="*/ 20726 h 20726"/>
              <a:gd name="csX14" fmla="*/ 0 w 3689108"/>
              <a:gd name="csY14" fmla="*/ 0 h 207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689108" h="20726" fill="none" extrusionOk="0">
                <a:moveTo>
                  <a:pt x="0" y="0"/>
                </a:moveTo>
                <a:cubicBezTo>
                  <a:pt x="292589" y="-17538"/>
                  <a:pt x="540882" y="22992"/>
                  <a:pt x="688633" y="0"/>
                </a:cubicBezTo>
                <a:cubicBezTo>
                  <a:pt x="836384" y="-22992"/>
                  <a:pt x="1123222" y="27509"/>
                  <a:pt x="1340376" y="0"/>
                </a:cubicBezTo>
                <a:cubicBezTo>
                  <a:pt x="1557530" y="-27509"/>
                  <a:pt x="1773558" y="-7830"/>
                  <a:pt x="1992118" y="0"/>
                </a:cubicBezTo>
                <a:cubicBezTo>
                  <a:pt x="2210678" y="7830"/>
                  <a:pt x="2266879" y="7675"/>
                  <a:pt x="2496296" y="0"/>
                </a:cubicBezTo>
                <a:cubicBezTo>
                  <a:pt x="2725713" y="-7675"/>
                  <a:pt x="2874838" y="-14533"/>
                  <a:pt x="3037366" y="0"/>
                </a:cubicBezTo>
                <a:cubicBezTo>
                  <a:pt x="3199894" y="14533"/>
                  <a:pt x="3480253" y="-5217"/>
                  <a:pt x="3689108" y="0"/>
                </a:cubicBezTo>
                <a:cubicBezTo>
                  <a:pt x="3689339" y="6110"/>
                  <a:pt x="3688185" y="10463"/>
                  <a:pt x="3689108" y="20726"/>
                </a:cubicBezTo>
                <a:cubicBezTo>
                  <a:pt x="3550422" y="43589"/>
                  <a:pt x="3276298" y="43321"/>
                  <a:pt x="3074257" y="20726"/>
                </a:cubicBezTo>
                <a:cubicBezTo>
                  <a:pt x="2872216" y="-1869"/>
                  <a:pt x="2776617" y="10974"/>
                  <a:pt x="2570079" y="20726"/>
                </a:cubicBezTo>
                <a:cubicBezTo>
                  <a:pt x="2363541" y="30478"/>
                  <a:pt x="2224129" y="32025"/>
                  <a:pt x="2065900" y="20726"/>
                </a:cubicBezTo>
                <a:cubicBezTo>
                  <a:pt x="1907671" y="9427"/>
                  <a:pt x="1665344" y="36817"/>
                  <a:pt x="1414158" y="20726"/>
                </a:cubicBezTo>
                <a:cubicBezTo>
                  <a:pt x="1162972" y="4635"/>
                  <a:pt x="1125005" y="37192"/>
                  <a:pt x="873089" y="20726"/>
                </a:cubicBezTo>
                <a:cubicBezTo>
                  <a:pt x="621173" y="4260"/>
                  <a:pt x="344423" y="45351"/>
                  <a:pt x="0" y="20726"/>
                </a:cubicBezTo>
                <a:cubicBezTo>
                  <a:pt x="1031" y="15710"/>
                  <a:pt x="-761" y="6325"/>
                  <a:pt x="0" y="0"/>
                </a:cubicBezTo>
                <a:close/>
              </a:path>
              <a:path w="3689108" h="20726" stroke="0" extrusionOk="0">
                <a:moveTo>
                  <a:pt x="0" y="0"/>
                </a:moveTo>
                <a:cubicBezTo>
                  <a:pt x="156993" y="14037"/>
                  <a:pt x="395455" y="21577"/>
                  <a:pt x="577960" y="0"/>
                </a:cubicBezTo>
                <a:cubicBezTo>
                  <a:pt x="760465" y="-21577"/>
                  <a:pt x="847979" y="8266"/>
                  <a:pt x="1082138" y="0"/>
                </a:cubicBezTo>
                <a:cubicBezTo>
                  <a:pt x="1316297" y="-8266"/>
                  <a:pt x="1507654" y="29233"/>
                  <a:pt x="1770772" y="0"/>
                </a:cubicBezTo>
                <a:cubicBezTo>
                  <a:pt x="2033890" y="-29233"/>
                  <a:pt x="2081833" y="26451"/>
                  <a:pt x="2348732" y="0"/>
                </a:cubicBezTo>
                <a:cubicBezTo>
                  <a:pt x="2615631" y="-26451"/>
                  <a:pt x="2754022" y="10311"/>
                  <a:pt x="2926692" y="0"/>
                </a:cubicBezTo>
                <a:cubicBezTo>
                  <a:pt x="3099362" y="-10311"/>
                  <a:pt x="3342033" y="-7887"/>
                  <a:pt x="3689108" y="0"/>
                </a:cubicBezTo>
                <a:cubicBezTo>
                  <a:pt x="3688417" y="7291"/>
                  <a:pt x="3688342" y="14980"/>
                  <a:pt x="3689108" y="20726"/>
                </a:cubicBezTo>
                <a:cubicBezTo>
                  <a:pt x="3508536" y="41123"/>
                  <a:pt x="3291936" y="4004"/>
                  <a:pt x="3074257" y="20726"/>
                </a:cubicBezTo>
                <a:cubicBezTo>
                  <a:pt x="2856578" y="37448"/>
                  <a:pt x="2821361" y="15630"/>
                  <a:pt x="2570079" y="20726"/>
                </a:cubicBezTo>
                <a:cubicBezTo>
                  <a:pt x="2318797" y="25822"/>
                  <a:pt x="2229180" y="31851"/>
                  <a:pt x="1955227" y="20726"/>
                </a:cubicBezTo>
                <a:cubicBezTo>
                  <a:pt x="1681274" y="9601"/>
                  <a:pt x="1480844" y="40360"/>
                  <a:pt x="1340376" y="20726"/>
                </a:cubicBezTo>
                <a:cubicBezTo>
                  <a:pt x="1199908" y="1092"/>
                  <a:pt x="905095" y="40458"/>
                  <a:pt x="762416" y="20726"/>
                </a:cubicBezTo>
                <a:cubicBezTo>
                  <a:pt x="619737" y="994"/>
                  <a:pt x="316580" y="28092"/>
                  <a:pt x="0" y="20726"/>
                </a:cubicBezTo>
                <a:cubicBezTo>
                  <a:pt x="179" y="15047"/>
                  <a:pt x="-773" y="686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FD7189-AA01-35F1-08A3-F56D78AB8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060" y="3181502"/>
            <a:ext cx="3886200" cy="38654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defTabSz="914400"/>
            <a:r>
              <a:rPr lang="en-US" sz="3600" dirty="0">
                <a:latin typeface="+mn-lt"/>
                <a:ea typeface="+mn-ea"/>
              </a:rPr>
              <a:t>Every year corresponds to </a:t>
            </a:r>
            <a:r>
              <a:rPr lang="en-US" sz="3600" b="1" dirty="0">
                <a:latin typeface="+mn-lt"/>
                <a:ea typeface="+mn-ea"/>
              </a:rPr>
              <a:t>exactly one</a:t>
            </a:r>
            <a:r>
              <a:rPr lang="en-US" sz="3600" dirty="0">
                <a:latin typeface="+mn-lt"/>
                <a:ea typeface="+mn-ea"/>
              </a:rPr>
              <a:t> sign in the Chinese Zodiac</a:t>
            </a:r>
          </a:p>
          <a:p>
            <a:pPr indent="-228600" defTabSz="914400"/>
            <a:r>
              <a:rPr lang="en-US" sz="3600" dirty="0">
                <a:latin typeface="+mn-lt"/>
                <a:ea typeface="+mn-ea"/>
              </a:rPr>
              <a:t>The year 1942 corresponds to the Horse</a:t>
            </a:r>
          </a:p>
        </p:txBody>
      </p:sp>
      <p:pic>
        <p:nvPicPr>
          <p:cNvPr id="10" name="Content Placeholder 9" descr="Shows the information for the Horse.&#10;1942, 1954, 1996, 1978, 1990, 2002&#10;&#10;Popular and attractive to the opposite sex. You are often ostentatious and impatient. You need people. Marry a Tiger or a Dog early, but never a Rat.">
            <a:extLst>
              <a:ext uri="{FF2B5EF4-FFF2-40B4-BE49-F238E27FC236}">
                <a16:creationId xmlns:a16="http://schemas.microsoft.com/office/drawing/2014/main" id="{EA28BEB5-FFFD-669F-49F0-AA773B660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8" y="1402011"/>
            <a:ext cx="7824216" cy="496837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AED580-7DAD-CEC2-F418-F5861453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225819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F7F53-53A8-83A1-545F-13B58248A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7708B0D-7AF7-FDC9-D16E-45A49CA56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12CCA-9AAE-EF36-7E9A-2802ACAE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60" y="724789"/>
            <a:ext cx="3886200" cy="19482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Closer Look 2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189DA82D-9A61-9093-4A57-9715AE336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048" y="2916923"/>
            <a:ext cx="3689108" cy="20726"/>
          </a:xfrm>
          <a:custGeom>
            <a:avLst/>
            <a:gdLst>
              <a:gd name="csX0" fmla="*/ 0 w 3689108"/>
              <a:gd name="csY0" fmla="*/ 0 h 20726"/>
              <a:gd name="csX1" fmla="*/ 688633 w 3689108"/>
              <a:gd name="csY1" fmla="*/ 0 h 20726"/>
              <a:gd name="csX2" fmla="*/ 1340376 w 3689108"/>
              <a:gd name="csY2" fmla="*/ 0 h 20726"/>
              <a:gd name="csX3" fmla="*/ 1992118 w 3689108"/>
              <a:gd name="csY3" fmla="*/ 0 h 20726"/>
              <a:gd name="csX4" fmla="*/ 2496296 w 3689108"/>
              <a:gd name="csY4" fmla="*/ 0 h 20726"/>
              <a:gd name="csX5" fmla="*/ 3037366 w 3689108"/>
              <a:gd name="csY5" fmla="*/ 0 h 20726"/>
              <a:gd name="csX6" fmla="*/ 3689108 w 3689108"/>
              <a:gd name="csY6" fmla="*/ 0 h 20726"/>
              <a:gd name="csX7" fmla="*/ 3689108 w 3689108"/>
              <a:gd name="csY7" fmla="*/ 20726 h 20726"/>
              <a:gd name="csX8" fmla="*/ 3074257 w 3689108"/>
              <a:gd name="csY8" fmla="*/ 20726 h 20726"/>
              <a:gd name="csX9" fmla="*/ 2570079 w 3689108"/>
              <a:gd name="csY9" fmla="*/ 20726 h 20726"/>
              <a:gd name="csX10" fmla="*/ 2065900 w 3689108"/>
              <a:gd name="csY10" fmla="*/ 20726 h 20726"/>
              <a:gd name="csX11" fmla="*/ 1414158 w 3689108"/>
              <a:gd name="csY11" fmla="*/ 20726 h 20726"/>
              <a:gd name="csX12" fmla="*/ 873089 w 3689108"/>
              <a:gd name="csY12" fmla="*/ 20726 h 20726"/>
              <a:gd name="csX13" fmla="*/ 0 w 3689108"/>
              <a:gd name="csY13" fmla="*/ 20726 h 20726"/>
              <a:gd name="csX14" fmla="*/ 0 w 3689108"/>
              <a:gd name="csY14" fmla="*/ 0 h 207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689108" h="20726" fill="none" extrusionOk="0">
                <a:moveTo>
                  <a:pt x="0" y="0"/>
                </a:moveTo>
                <a:cubicBezTo>
                  <a:pt x="292589" y="-17538"/>
                  <a:pt x="540882" y="22992"/>
                  <a:pt x="688633" y="0"/>
                </a:cubicBezTo>
                <a:cubicBezTo>
                  <a:pt x="836384" y="-22992"/>
                  <a:pt x="1123222" y="27509"/>
                  <a:pt x="1340376" y="0"/>
                </a:cubicBezTo>
                <a:cubicBezTo>
                  <a:pt x="1557530" y="-27509"/>
                  <a:pt x="1773558" y="-7830"/>
                  <a:pt x="1992118" y="0"/>
                </a:cubicBezTo>
                <a:cubicBezTo>
                  <a:pt x="2210678" y="7830"/>
                  <a:pt x="2266879" y="7675"/>
                  <a:pt x="2496296" y="0"/>
                </a:cubicBezTo>
                <a:cubicBezTo>
                  <a:pt x="2725713" y="-7675"/>
                  <a:pt x="2874838" y="-14533"/>
                  <a:pt x="3037366" y="0"/>
                </a:cubicBezTo>
                <a:cubicBezTo>
                  <a:pt x="3199894" y="14533"/>
                  <a:pt x="3480253" y="-5217"/>
                  <a:pt x="3689108" y="0"/>
                </a:cubicBezTo>
                <a:cubicBezTo>
                  <a:pt x="3689339" y="6110"/>
                  <a:pt x="3688185" y="10463"/>
                  <a:pt x="3689108" y="20726"/>
                </a:cubicBezTo>
                <a:cubicBezTo>
                  <a:pt x="3550422" y="43589"/>
                  <a:pt x="3276298" y="43321"/>
                  <a:pt x="3074257" y="20726"/>
                </a:cubicBezTo>
                <a:cubicBezTo>
                  <a:pt x="2872216" y="-1869"/>
                  <a:pt x="2776617" y="10974"/>
                  <a:pt x="2570079" y="20726"/>
                </a:cubicBezTo>
                <a:cubicBezTo>
                  <a:pt x="2363541" y="30478"/>
                  <a:pt x="2224129" y="32025"/>
                  <a:pt x="2065900" y="20726"/>
                </a:cubicBezTo>
                <a:cubicBezTo>
                  <a:pt x="1907671" y="9427"/>
                  <a:pt x="1665344" y="36817"/>
                  <a:pt x="1414158" y="20726"/>
                </a:cubicBezTo>
                <a:cubicBezTo>
                  <a:pt x="1162972" y="4635"/>
                  <a:pt x="1125005" y="37192"/>
                  <a:pt x="873089" y="20726"/>
                </a:cubicBezTo>
                <a:cubicBezTo>
                  <a:pt x="621173" y="4260"/>
                  <a:pt x="344423" y="45351"/>
                  <a:pt x="0" y="20726"/>
                </a:cubicBezTo>
                <a:cubicBezTo>
                  <a:pt x="1031" y="15710"/>
                  <a:pt x="-761" y="6325"/>
                  <a:pt x="0" y="0"/>
                </a:cubicBezTo>
                <a:close/>
              </a:path>
              <a:path w="3689108" h="20726" stroke="0" extrusionOk="0">
                <a:moveTo>
                  <a:pt x="0" y="0"/>
                </a:moveTo>
                <a:cubicBezTo>
                  <a:pt x="156993" y="14037"/>
                  <a:pt x="395455" y="21577"/>
                  <a:pt x="577960" y="0"/>
                </a:cubicBezTo>
                <a:cubicBezTo>
                  <a:pt x="760465" y="-21577"/>
                  <a:pt x="847979" y="8266"/>
                  <a:pt x="1082138" y="0"/>
                </a:cubicBezTo>
                <a:cubicBezTo>
                  <a:pt x="1316297" y="-8266"/>
                  <a:pt x="1507654" y="29233"/>
                  <a:pt x="1770772" y="0"/>
                </a:cubicBezTo>
                <a:cubicBezTo>
                  <a:pt x="2033890" y="-29233"/>
                  <a:pt x="2081833" y="26451"/>
                  <a:pt x="2348732" y="0"/>
                </a:cubicBezTo>
                <a:cubicBezTo>
                  <a:pt x="2615631" y="-26451"/>
                  <a:pt x="2754022" y="10311"/>
                  <a:pt x="2926692" y="0"/>
                </a:cubicBezTo>
                <a:cubicBezTo>
                  <a:pt x="3099362" y="-10311"/>
                  <a:pt x="3342033" y="-7887"/>
                  <a:pt x="3689108" y="0"/>
                </a:cubicBezTo>
                <a:cubicBezTo>
                  <a:pt x="3688417" y="7291"/>
                  <a:pt x="3688342" y="14980"/>
                  <a:pt x="3689108" y="20726"/>
                </a:cubicBezTo>
                <a:cubicBezTo>
                  <a:pt x="3508536" y="41123"/>
                  <a:pt x="3291936" y="4004"/>
                  <a:pt x="3074257" y="20726"/>
                </a:cubicBezTo>
                <a:cubicBezTo>
                  <a:pt x="2856578" y="37448"/>
                  <a:pt x="2821361" y="15630"/>
                  <a:pt x="2570079" y="20726"/>
                </a:cubicBezTo>
                <a:cubicBezTo>
                  <a:pt x="2318797" y="25822"/>
                  <a:pt x="2229180" y="31851"/>
                  <a:pt x="1955227" y="20726"/>
                </a:cubicBezTo>
                <a:cubicBezTo>
                  <a:pt x="1681274" y="9601"/>
                  <a:pt x="1480844" y="40360"/>
                  <a:pt x="1340376" y="20726"/>
                </a:cubicBezTo>
                <a:cubicBezTo>
                  <a:pt x="1199908" y="1092"/>
                  <a:pt x="905095" y="40458"/>
                  <a:pt x="762416" y="20726"/>
                </a:cubicBezTo>
                <a:cubicBezTo>
                  <a:pt x="619737" y="994"/>
                  <a:pt x="316580" y="28092"/>
                  <a:pt x="0" y="20726"/>
                </a:cubicBezTo>
                <a:cubicBezTo>
                  <a:pt x="179" y="15047"/>
                  <a:pt x="-773" y="686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ACCB8A-9328-5506-2CF7-916E3E0CE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060" y="3181502"/>
            <a:ext cx="3886200" cy="38654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/>
            <a:r>
              <a:rPr lang="en-US" sz="4400" dirty="0">
                <a:latin typeface="+mn-lt"/>
                <a:ea typeface="+mn-ea"/>
              </a:rPr>
              <a:t>Every sign has </a:t>
            </a:r>
            <a:r>
              <a:rPr lang="en-US" sz="4400" b="1" dirty="0">
                <a:latin typeface="+mn-lt"/>
                <a:ea typeface="+mn-ea"/>
              </a:rPr>
              <a:t>exactly one</a:t>
            </a:r>
            <a:r>
              <a:rPr lang="en-US" sz="4400" dirty="0">
                <a:latin typeface="+mn-lt"/>
                <a:ea typeface="+mn-ea"/>
              </a:rPr>
              <a:t> opposite sign.</a:t>
            </a:r>
          </a:p>
          <a:p>
            <a:pPr indent="-228600" defTabSz="914400"/>
            <a:r>
              <a:rPr lang="en-US" sz="4400" dirty="0">
                <a:latin typeface="+mn-lt"/>
                <a:ea typeface="+mn-ea"/>
              </a:rPr>
              <a:t>The sign opposite the Horse is the Rat.</a:t>
            </a:r>
          </a:p>
        </p:txBody>
      </p:sp>
      <p:pic>
        <p:nvPicPr>
          <p:cNvPr id="10" name="Content Placeholder 9" descr="Shows the information for the Horse.&#10;1942, 1954, 1996, 1978, 1990, 2002&#10;&#10;Popular and attractive to the opposite sex. You are often ostentatious and impatient. You need people. Marry a Tiger or a Dog early, but never a Rat.">
            <a:extLst>
              <a:ext uri="{FF2B5EF4-FFF2-40B4-BE49-F238E27FC236}">
                <a16:creationId xmlns:a16="http://schemas.microsoft.com/office/drawing/2014/main" id="{95E36F2C-DC0A-76D5-D8E9-BDE6EAAEBA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8" y="1402011"/>
            <a:ext cx="7824216" cy="49683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80E9D-5566-0FC7-8545-1E961A5B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250653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C694DE-51CB-EEBE-F3B8-A5B2504B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CB5F91A-61DF-054A-0BA2-A9B833FD9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D44C8-F8AC-3D2E-9795-D067FD76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60" y="724789"/>
            <a:ext cx="3886200" cy="19482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Closer Look 3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555A6A4-B8B3-2648-81A0-CE2914AD2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048" y="2916923"/>
            <a:ext cx="3689108" cy="20726"/>
          </a:xfrm>
          <a:custGeom>
            <a:avLst/>
            <a:gdLst>
              <a:gd name="csX0" fmla="*/ 0 w 3689108"/>
              <a:gd name="csY0" fmla="*/ 0 h 20726"/>
              <a:gd name="csX1" fmla="*/ 688633 w 3689108"/>
              <a:gd name="csY1" fmla="*/ 0 h 20726"/>
              <a:gd name="csX2" fmla="*/ 1340376 w 3689108"/>
              <a:gd name="csY2" fmla="*/ 0 h 20726"/>
              <a:gd name="csX3" fmla="*/ 1992118 w 3689108"/>
              <a:gd name="csY3" fmla="*/ 0 h 20726"/>
              <a:gd name="csX4" fmla="*/ 2496296 w 3689108"/>
              <a:gd name="csY4" fmla="*/ 0 h 20726"/>
              <a:gd name="csX5" fmla="*/ 3037366 w 3689108"/>
              <a:gd name="csY5" fmla="*/ 0 h 20726"/>
              <a:gd name="csX6" fmla="*/ 3689108 w 3689108"/>
              <a:gd name="csY6" fmla="*/ 0 h 20726"/>
              <a:gd name="csX7" fmla="*/ 3689108 w 3689108"/>
              <a:gd name="csY7" fmla="*/ 20726 h 20726"/>
              <a:gd name="csX8" fmla="*/ 3074257 w 3689108"/>
              <a:gd name="csY8" fmla="*/ 20726 h 20726"/>
              <a:gd name="csX9" fmla="*/ 2570079 w 3689108"/>
              <a:gd name="csY9" fmla="*/ 20726 h 20726"/>
              <a:gd name="csX10" fmla="*/ 2065900 w 3689108"/>
              <a:gd name="csY10" fmla="*/ 20726 h 20726"/>
              <a:gd name="csX11" fmla="*/ 1414158 w 3689108"/>
              <a:gd name="csY11" fmla="*/ 20726 h 20726"/>
              <a:gd name="csX12" fmla="*/ 873089 w 3689108"/>
              <a:gd name="csY12" fmla="*/ 20726 h 20726"/>
              <a:gd name="csX13" fmla="*/ 0 w 3689108"/>
              <a:gd name="csY13" fmla="*/ 20726 h 20726"/>
              <a:gd name="csX14" fmla="*/ 0 w 3689108"/>
              <a:gd name="csY14" fmla="*/ 0 h 207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689108" h="20726" fill="none" extrusionOk="0">
                <a:moveTo>
                  <a:pt x="0" y="0"/>
                </a:moveTo>
                <a:cubicBezTo>
                  <a:pt x="292589" y="-17538"/>
                  <a:pt x="540882" y="22992"/>
                  <a:pt x="688633" y="0"/>
                </a:cubicBezTo>
                <a:cubicBezTo>
                  <a:pt x="836384" y="-22992"/>
                  <a:pt x="1123222" y="27509"/>
                  <a:pt x="1340376" y="0"/>
                </a:cubicBezTo>
                <a:cubicBezTo>
                  <a:pt x="1557530" y="-27509"/>
                  <a:pt x="1773558" y="-7830"/>
                  <a:pt x="1992118" y="0"/>
                </a:cubicBezTo>
                <a:cubicBezTo>
                  <a:pt x="2210678" y="7830"/>
                  <a:pt x="2266879" y="7675"/>
                  <a:pt x="2496296" y="0"/>
                </a:cubicBezTo>
                <a:cubicBezTo>
                  <a:pt x="2725713" y="-7675"/>
                  <a:pt x="2874838" y="-14533"/>
                  <a:pt x="3037366" y="0"/>
                </a:cubicBezTo>
                <a:cubicBezTo>
                  <a:pt x="3199894" y="14533"/>
                  <a:pt x="3480253" y="-5217"/>
                  <a:pt x="3689108" y="0"/>
                </a:cubicBezTo>
                <a:cubicBezTo>
                  <a:pt x="3689339" y="6110"/>
                  <a:pt x="3688185" y="10463"/>
                  <a:pt x="3689108" y="20726"/>
                </a:cubicBezTo>
                <a:cubicBezTo>
                  <a:pt x="3550422" y="43589"/>
                  <a:pt x="3276298" y="43321"/>
                  <a:pt x="3074257" y="20726"/>
                </a:cubicBezTo>
                <a:cubicBezTo>
                  <a:pt x="2872216" y="-1869"/>
                  <a:pt x="2776617" y="10974"/>
                  <a:pt x="2570079" y="20726"/>
                </a:cubicBezTo>
                <a:cubicBezTo>
                  <a:pt x="2363541" y="30478"/>
                  <a:pt x="2224129" y="32025"/>
                  <a:pt x="2065900" y="20726"/>
                </a:cubicBezTo>
                <a:cubicBezTo>
                  <a:pt x="1907671" y="9427"/>
                  <a:pt x="1665344" y="36817"/>
                  <a:pt x="1414158" y="20726"/>
                </a:cubicBezTo>
                <a:cubicBezTo>
                  <a:pt x="1162972" y="4635"/>
                  <a:pt x="1125005" y="37192"/>
                  <a:pt x="873089" y="20726"/>
                </a:cubicBezTo>
                <a:cubicBezTo>
                  <a:pt x="621173" y="4260"/>
                  <a:pt x="344423" y="45351"/>
                  <a:pt x="0" y="20726"/>
                </a:cubicBezTo>
                <a:cubicBezTo>
                  <a:pt x="1031" y="15710"/>
                  <a:pt x="-761" y="6325"/>
                  <a:pt x="0" y="0"/>
                </a:cubicBezTo>
                <a:close/>
              </a:path>
              <a:path w="3689108" h="20726" stroke="0" extrusionOk="0">
                <a:moveTo>
                  <a:pt x="0" y="0"/>
                </a:moveTo>
                <a:cubicBezTo>
                  <a:pt x="156993" y="14037"/>
                  <a:pt x="395455" y="21577"/>
                  <a:pt x="577960" y="0"/>
                </a:cubicBezTo>
                <a:cubicBezTo>
                  <a:pt x="760465" y="-21577"/>
                  <a:pt x="847979" y="8266"/>
                  <a:pt x="1082138" y="0"/>
                </a:cubicBezTo>
                <a:cubicBezTo>
                  <a:pt x="1316297" y="-8266"/>
                  <a:pt x="1507654" y="29233"/>
                  <a:pt x="1770772" y="0"/>
                </a:cubicBezTo>
                <a:cubicBezTo>
                  <a:pt x="2033890" y="-29233"/>
                  <a:pt x="2081833" y="26451"/>
                  <a:pt x="2348732" y="0"/>
                </a:cubicBezTo>
                <a:cubicBezTo>
                  <a:pt x="2615631" y="-26451"/>
                  <a:pt x="2754022" y="10311"/>
                  <a:pt x="2926692" y="0"/>
                </a:cubicBezTo>
                <a:cubicBezTo>
                  <a:pt x="3099362" y="-10311"/>
                  <a:pt x="3342033" y="-7887"/>
                  <a:pt x="3689108" y="0"/>
                </a:cubicBezTo>
                <a:cubicBezTo>
                  <a:pt x="3688417" y="7291"/>
                  <a:pt x="3688342" y="14980"/>
                  <a:pt x="3689108" y="20726"/>
                </a:cubicBezTo>
                <a:cubicBezTo>
                  <a:pt x="3508536" y="41123"/>
                  <a:pt x="3291936" y="4004"/>
                  <a:pt x="3074257" y="20726"/>
                </a:cubicBezTo>
                <a:cubicBezTo>
                  <a:pt x="2856578" y="37448"/>
                  <a:pt x="2821361" y="15630"/>
                  <a:pt x="2570079" y="20726"/>
                </a:cubicBezTo>
                <a:cubicBezTo>
                  <a:pt x="2318797" y="25822"/>
                  <a:pt x="2229180" y="31851"/>
                  <a:pt x="1955227" y="20726"/>
                </a:cubicBezTo>
                <a:cubicBezTo>
                  <a:pt x="1681274" y="9601"/>
                  <a:pt x="1480844" y="40360"/>
                  <a:pt x="1340376" y="20726"/>
                </a:cubicBezTo>
                <a:cubicBezTo>
                  <a:pt x="1199908" y="1092"/>
                  <a:pt x="905095" y="40458"/>
                  <a:pt x="762416" y="20726"/>
                </a:cubicBezTo>
                <a:cubicBezTo>
                  <a:pt x="619737" y="994"/>
                  <a:pt x="316580" y="28092"/>
                  <a:pt x="0" y="20726"/>
                </a:cubicBezTo>
                <a:cubicBezTo>
                  <a:pt x="179" y="15047"/>
                  <a:pt x="-773" y="686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E0627F-564C-21F1-9A2C-9BC349CEC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060" y="3181502"/>
            <a:ext cx="3886200" cy="38654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/>
            <a:r>
              <a:rPr lang="en-US" sz="4400" dirty="0">
                <a:latin typeface="+mn-lt"/>
                <a:ea typeface="+mn-ea"/>
              </a:rPr>
              <a:t>Every sign has </a:t>
            </a:r>
            <a:r>
              <a:rPr lang="en-US" sz="4400" b="1" dirty="0">
                <a:latin typeface="+mn-lt"/>
                <a:ea typeface="+mn-ea"/>
              </a:rPr>
              <a:t>two</a:t>
            </a:r>
            <a:r>
              <a:rPr lang="en-US" sz="4400" dirty="0">
                <a:latin typeface="+mn-lt"/>
                <a:ea typeface="+mn-ea"/>
              </a:rPr>
              <a:t> friendly signs.</a:t>
            </a:r>
          </a:p>
          <a:p>
            <a:pPr indent="-228600" defTabSz="914400"/>
            <a:r>
              <a:rPr lang="en-US" sz="4400" dirty="0">
                <a:latin typeface="+mn-lt"/>
                <a:ea typeface="+mn-ea"/>
              </a:rPr>
              <a:t>The friends of the horse are the Tiger and Dog.</a:t>
            </a:r>
          </a:p>
        </p:txBody>
      </p:sp>
      <p:pic>
        <p:nvPicPr>
          <p:cNvPr id="10" name="Content Placeholder 9" descr="Shows the information for the Horse.&#10;1942, 1954, 1996, 1978, 1990, 2002&#10;&#10;Popular and attractive to the opposite sex. You are often ostentatious and impatient. You need people. Marry a Tiger or a Dog early, but never a Rat.">
            <a:extLst>
              <a:ext uri="{FF2B5EF4-FFF2-40B4-BE49-F238E27FC236}">
                <a16:creationId xmlns:a16="http://schemas.microsoft.com/office/drawing/2014/main" id="{57F82E63-B4A7-926A-8560-CD028E18A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8" y="1402011"/>
            <a:ext cx="7824216" cy="49683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F13F60-0821-832C-C067-B0FC5AC2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261520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" y="0"/>
            <a:ext cx="13814146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8739" y="249555"/>
            <a:ext cx="10678861" cy="752284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440" y="2379655"/>
            <a:ext cx="2201206" cy="21414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828250" y="1691582"/>
            <a:ext cx="3386286" cy="3386286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E778C1-8E51-6E44-8F72-65E78EAE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080" y="2197713"/>
            <a:ext cx="8663910" cy="3117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513EFF-7570-4D68-FEA5-22C52702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080" y="5419962"/>
            <a:ext cx="8663910" cy="1506702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and Function Notation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6A6D9-5C10-B940-5AFB-3866E3A8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9954" y="7203863"/>
            <a:ext cx="5350566" cy="41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Access for free at https://openstax.org/books/college-algebra-2e/pages/1-introduction-to-prerequisites</a:t>
            </a:r>
          </a:p>
        </p:txBody>
      </p:sp>
    </p:spTree>
    <p:extLst>
      <p:ext uri="{BB962C8B-B14F-4D97-AF65-F5344CB8AC3E}">
        <p14:creationId xmlns:p14="http://schemas.microsoft.com/office/powerpoint/2010/main" val="392370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Slides" id="{F5C7885C-522D-4898-801C-E90B0A727CBB}" vid="{A5F14A4C-6552-4059-A6AA-F7AAB940E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Slides</Template>
  <TotalTime>202</TotalTime>
  <Words>908</Words>
  <Application>Microsoft Office PowerPoint</Application>
  <PresentationFormat>Custom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Cambria</vt:lpstr>
      <vt:lpstr>Cambria Math</vt:lpstr>
      <vt:lpstr>Office Theme</vt:lpstr>
      <vt:lpstr>Functions and Function Notation</vt:lpstr>
      <vt:lpstr>Overview</vt:lpstr>
      <vt:lpstr>Motivation</vt:lpstr>
      <vt:lpstr>Motivating Example</vt:lpstr>
      <vt:lpstr>Chinese Zodiac</vt:lpstr>
      <vt:lpstr>A Closer Look 1</vt:lpstr>
      <vt:lpstr>A Closer Look 2</vt:lpstr>
      <vt:lpstr>A Closer Look 3</vt:lpstr>
      <vt:lpstr>Functions</vt:lpstr>
      <vt:lpstr>Definition of a Function</vt:lpstr>
      <vt:lpstr>Summary</vt:lpstr>
      <vt:lpstr>Domain and Range</vt:lpstr>
      <vt:lpstr>Definition of Domain and Range</vt:lpstr>
      <vt:lpstr>Example 1</vt:lpstr>
      <vt:lpstr>Example 2</vt:lpstr>
      <vt:lpstr>Note</vt:lpstr>
      <vt:lpstr>Function Notation</vt:lpstr>
      <vt:lpstr>Idea Behind Function Notation</vt:lpstr>
      <vt:lpstr>Definition of Function Notation</vt:lpstr>
      <vt:lpstr>Example 3</vt:lpstr>
      <vt:lpstr>Example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Sears, Christopher M (Maysville)</dc:creator>
  <cp:lastModifiedBy>Sears, Christopher M (Maysville)</cp:lastModifiedBy>
  <cp:revision>1</cp:revision>
  <dcterms:created xsi:type="dcterms:W3CDTF">2026-02-13T17:14:49Z</dcterms:created>
  <dcterms:modified xsi:type="dcterms:W3CDTF">2026-02-13T20:37:16Z</dcterms:modified>
</cp:coreProperties>
</file>